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65" r:id="rId3"/>
  </p:sldMasterIdLst>
  <p:notesMasterIdLst>
    <p:notesMasterId r:id="rId5"/>
  </p:notesMasterIdLst>
  <p:sldIdLst>
    <p:sldId id="262" r:id="rId4"/>
  </p:sldIdLst>
  <p:sldSz cx="7559675" cy="1069181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名取 しのぶ" initials="名取" lastIdx="2" clrIdx="0">
    <p:extLst>
      <p:ext uri="{19B8F6BF-5375-455C-9EA6-DF929625EA0E}">
        <p15:presenceInfo xmlns:p15="http://schemas.microsoft.com/office/powerpoint/2012/main" userId="S-1-5-21-448539723-776561741-725345543-180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25" autoAdjust="0"/>
    <p:restoredTop sz="96327" autoAdjust="0"/>
  </p:normalViewPr>
  <p:slideViewPr>
    <p:cSldViewPr snapToGrid="0" snapToObjects="1">
      <p:cViewPr>
        <p:scale>
          <a:sx n="93" d="100"/>
          <a:sy n="93" d="100"/>
        </p:scale>
        <p:origin x="304" y="-252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53" d="100"/>
          <a:sy n="153" d="100"/>
        </p:scale>
        <p:origin x="3728"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49787" cy="498693"/>
          </a:xfrm>
          <a:prstGeom prst="rect">
            <a:avLst/>
          </a:prstGeom>
        </p:spPr>
        <p:txBody>
          <a:bodyPr vert="horz" lIns="91424" tIns="45712" rIns="91424" bIns="4571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2"/>
            <a:ext cx="2949787" cy="498693"/>
          </a:xfrm>
          <a:prstGeom prst="rect">
            <a:avLst/>
          </a:prstGeom>
        </p:spPr>
        <p:txBody>
          <a:bodyPr vert="horz" lIns="91424" tIns="45712" rIns="91424" bIns="45712" rtlCol="0"/>
          <a:lstStyle>
            <a:lvl1pPr algn="r">
              <a:defRPr sz="1200"/>
            </a:lvl1pPr>
          </a:lstStyle>
          <a:p>
            <a:fld id="{EFDF23AA-BDED-6748-8FB1-D76B428F0567}" type="datetimeFigureOut">
              <a:rPr kumimoji="1" lang="ja-JP" altLang="en-US" smtClean="0"/>
              <a:t>2026/5/29</a:t>
            </a:fld>
            <a:endParaRPr kumimoji="1" lang="ja-JP" altLang="en-US"/>
          </a:p>
        </p:txBody>
      </p:sp>
      <p:sp>
        <p:nvSpPr>
          <p:cNvPr id="4" name="スライド イメージ プレースホルダー 3"/>
          <p:cNvSpPr>
            <a:spLocks noGrp="1" noRot="1" noChangeAspect="1"/>
          </p:cNvSpPr>
          <p:nvPr>
            <p:ph type="sldImg" idx="2"/>
          </p:nvPr>
        </p:nvSpPr>
        <p:spPr>
          <a:xfrm>
            <a:off x="2217738" y="1241425"/>
            <a:ext cx="2371725" cy="3355975"/>
          </a:xfrm>
          <a:prstGeom prst="rect">
            <a:avLst/>
          </a:prstGeom>
          <a:noFill/>
          <a:ln w="12700">
            <a:solidFill>
              <a:prstClr val="black"/>
            </a:solidFill>
          </a:ln>
        </p:spPr>
        <p:txBody>
          <a:bodyPr vert="horz" lIns="91424" tIns="45712" rIns="91424" bIns="45712" rtlCol="0" anchor="ctr"/>
          <a:lstStyle/>
          <a:p>
            <a:endParaRPr lang="ja-JP" altLang="en-US"/>
          </a:p>
        </p:txBody>
      </p:sp>
      <p:sp>
        <p:nvSpPr>
          <p:cNvPr id="5" name="ノート プレースホルダー 4"/>
          <p:cNvSpPr>
            <a:spLocks noGrp="1"/>
          </p:cNvSpPr>
          <p:nvPr>
            <p:ph type="body" sz="quarter" idx="3"/>
          </p:nvPr>
        </p:nvSpPr>
        <p:spPr>
          <a:xfrm>
            <a:off x="680720" y="4783308"/>
            <a:ext cx="5445760" cy="3913614"/>
          </a:xfrm>
          <a:prstGeom prst="rect">
            <a:avLst/>
          </a:prstGeom>
        </p:spPr>
        <p:txBody>
          <a:bodyPr vert="horz" lIns="91424" tIns="45712" rIns="91424" bIns="4571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8"/>
            <a:ext cx="2949787" cy="498692"/>
          </a:xfrm>
          <a:prstGeom prst="rect">
            <a:avLst/>
          </a:prstGeom>
        </p:spPr>
        <p:txBody>
          <a:bodyPr vert="horz" lIns="91424" tIns="45712" rIns="91424" bIns="4571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8"/>
            <a:ext cx="2949787" cy="498692"/>
          </a:xfrm>
          <a:prstGeom prst="rect">
            <a:avLst/>
          </a:prstGeom>
        </p:spPr>
        <p:txBody>
          <a:bodyPr vert="horz" lIns="91424" tIns="45712" rIns="91424" bIns="45712" rtlCol="0" anchor="b"/>
          <a:lstStyle>
            <a:lvl1pPr algn="r">
              <a:defRPr sz="1200"/>
            </a:lvl1pPr>
          </a:lstStyle>
          <a:p>
            <a:fld id="{1940522E-35FC-C343-BD16-C7546671788B}" type="slidenum">
              <a:rPr kumimoji="1" lang="ja-JP" altLang="en-US" smtClean="0"/>
              <a:t>‹#›</a:t>
            </a:fld>
            <a:endParaRPr kumimoji="1" lang="ja-JP" altLang="en-US"/>
          </a:p>
        </p:txBody>
      </p:sp>
    </p:spTree>
    <p:extLst>
      <p:ext uri="{BB962C8B-B14F-4D97-AF65-F5344CB8AC3E}">
        <p14:creationId xmlns:p14="http://schemas.microsoft.com/office/powerpoint/2010/main" val="46403540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40522E-35FC-C343-BD16-C7546671788B}" type="slidenum">
              <a:rPr kumimoji="1" lang="ja-JP" altLang="en-US" smtClean="0"/>
              <a:t>1</a:t>
            </a:fld>
            <a:endParaRPr kumimoji="1" lang="ja-JP" altLang="en-US"/>
          </a:p>
        </p:txBody>
      </p:sp>
    </p:spTree>
    <p:extLst>
      <p:ext uri="{BB962C8B-B14F-4D97-AF65-F5344CB8AC3E}">
        <p14:creationId xmlns:p14="http://schemas.microsoft.com/office/powerpoint/2010/main" val="2902500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2692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19728" y="569242"/>
            <a:ext cx="6520220" cy="2066590"/>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519728" y="2846200"/>
            <a:ext cx="6520220" cy="6783857"/>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CECFB137-335C-F544-B40B-3F86982A1C5C}" type="datetimeFigureOut">
              <a:rPr kumimoji="1" lang="ja-JP" altLang="en-US" smtClean="0"/>
              <a:t>2026/5/29</a:t>
            </a:fld>
            <a:endParaRPr kumimoji="1" lang="ja-JP" altLang="en-US"/>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DBE78E22-ECCE-1743-BB26-1666ED6A1B85}" type="slidenum">
              <a:rPr kumimoji="1" lang="ja-JP" altLang="en-US" smtClean="0"/>
              <a:t>‹#›</a:t>
            </a:fld>
            <a:endParaRPr kumimoji="1" lang="ja-JP" altLang="en-US"/>
          </a:p>
        </p:txBody>
      </p:sp>
    </p:spTree>
    <p:extLst>
      <p:ext uri="{BB962C8B-B14F-4D97-AF65-F5344CB8AC3E}">
        <p14:creationId xmlns:p14="http://schemas.microsoft.com/office/powerpoint/2010/main" val="3497727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9354"/>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ECFB137-335C-F544-B40B-3F86982A1C5C}" type="datetimeFigureOut">
              <a:rPr kumimoji="1" lang="ja-JP" altLang="en-US" smtClean="0"/>
              <a:t>2026/5/29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E78E22-ECCE-1743-BB26-1666ED6A1B85}" type="slidenum">
              <a:rPr kumimoji="1" lang="ja-JP" altLang="en-US" smtClean="0"/>
              <a:t>‹#›</a:t>
            </a:fld>
            <a:endParaRPr kumimoji="1" lang="ja-JP" altLang="en-US"/>
          </a:p>
        </p:txBody>
      </p:sp>
    </p:spTree>
    <p:extLst>
      <p:ext uri="{BB962C8B-B14F-4D97-AF65-F5344CB8AC3E}">
        <p14:creationId xmlns:p14="http://schemas.microsoft.com/office/powerpoint/2010/main" val="4241443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3FDD9ECF-D6FC-A145-882B-9196BD4F9C28}"/>
              </a:ext>
            </a:extLst>
          </p:cNvPr>
          <p:cNvSpPr>
            <a:spLocks noGrp="1"/>
          </p:cNvSpPr>
          <p:nvPr>
            <p:ph type="subTitle" idx="1"/>
          </p:nvPr>
        </p:nvSpPr>
        <p:spPr>
          <a:xfrm>
            <a:off x="338334" y="1976972"/>
            <a:ext cx="6840714" cy="7453756"/>
          </a:xfrm>
          <a:prstGeom prst="rect">
            <a:avLst/>
          </a:prstGeom>
        </p:spPr>
        <p:txBody>
          <a:bodyPr/>
          <a:lstStyle>
            <a:lvl1pPr marL="0" indent="0" algn="l">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kumimoji="1" lang="ja-JP" altLang="en-US"/>
              <a:t>マスター サブタイトルの書式設定</a:t>
            </a:r>
          </a:p>
        </p:txBody>
      </p:sp>
      <p:sp>
        <p:nvSpPr>
          <p:cNvPr id="4" name="フッター プレースホルダー 1">
            <a:extLst>
              <a:ext uri="{FF2B5EF4-FFF2-40B4-BE49-F238E27FC236}">
                <a16:creationId xmlns:a16="http://schemas.microsoft.com/office/drawing/2014/main" id="{6DB2BB4E-8CF1-5A40-B529-16AD6C8255A1}"/>
              </a:ext>
            </a:extLst>
          </p:cNvPr>
          <p:cNvSpPr>
            <a:spLocks noGrp="1"/>
          </p:cNvSpPr>
          <p:nvPr>
            <p:ph type="ftr" sz="quarter" idx="3"/>
          </p:nvPr>
        </p:nvSpPr>
        <p:spPr>
          <a:xfrm>
            <a:off x="338335" y="10236421"/>
            <a:ext cx="6872432" cy="316794"/>
          </a:xfrm>
          <a:prstGeom prst="rect">
            <a:avLst/>
          </a:prstGeom>
        </p:spPr>
        <p:txBody>
          <a:bodyPr vert="horz" lIns="91440" tIns="45720" rIns="91440" bIns="45720" rtlCol="0" anchor="ctr"/>
          <a:lstStyle>
            <a:lvl1pPr marL="0" indent="0" algn="ctr">
              <a:lnSpc>
                <a:spcPct val="100000"/>
              </a:lnSpc>
              <a:spcBef>
                <a:spcPts val="1559"/>
              </a:spcBef>
              <a:buFontTx/>
              <a:buNone/>
              <a:defRPr sz="1403">
                <a:solidFill>
                  <a:schemeClr val="tx1"/>
                </a:solidFill>
              </a:defRPr>
            </a:lvl1pPr>
          </a:lstStyle>
          <a:p>
            <a:r>
              <a:rPr lang="en-US" altLang="ja-JP" dirty="0">
                <a:latin typeface="Meiryo" panose="020B0604030504040204" pitchFamily="34" charset="-128"/>
              </a:rPr>
              <a:t>Copyright (C) 1996-2019 The Tokyo Chamber of Commerce and Industry All right reserved.</a:t>
            </a:r>
            <a:endParaRPr lang="ja-JP" altLang="en-US">
              <a:latin typeface="Meiryo" panose="020B0604030504040204" pitchFamily="34" charset="-128"/>
            </a:endParaRPr>
          </a:p>
        </p:txBody>
      </p:sp>
    </p:spTree>
    <p:extLst>
      <p:ext uri="{BB962C8B-B14F-4D97-AF65-F5344CB8AC3E}">
        <p14:creationId xmlns:p14="http://schemas.microsoft.com/office/powerpoint/2010/main" val="3261613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タイトル スライド">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3FDD9ECF-D6FC-A145-882B-9196BD4F9C28}"/>
              </a:ext>
            </a:extLst>
          </p:cNvPr>
          <p:cNvSpPr>
            <a:spLocks noGrp="1"/>
          </p:cNvSpPr>
          <p:nvPr>
            <p:ph type="subTitle" idx="1"/>
          </p:nvPr>
        </p:nvSpPr>
        <p:spPr>
          <a:xfrm>
            <a:off x="338334" y="1976972"/>
            <a:ext cx="6840714" cy="7453756"/>
          </a:xfrm>
          <a:prstGeom prst="rect">
            <a:avLst/>
          </a:prstGeom>
        </p:spPr>
        <p:txBody>
          <a:bodyPr/>
          <a:lstStyle>
            <a:lvl1pPr marL="0" indent="0" algn="l">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kumimoji="1" lang="ja-JP" altLang="en-US"/>
              <a:t>マスター サブタイトルの書式設定</a:t>
            </a:r>
          </a:p>
        </p:txBody>
      </p:sp>
      <p:sp>
        <p:nvSpPr>
          <p:cNvPr id="4" name="フッター プレースホルダー 1">
            <a:extLst>
              <a:ext uri="{FF2B5EF4-FFF2-40B4-BE49-F238E27FC236}">
                <a16:creationId xmlns:a16="http://schemas.microsoft.com/office/drawing/2014/main" id="{6DB2BB4E-8CF1-5A40-B529-16AD6C8255A1}"/>
              </a:ext>
            </a:extLst>
          </p:cNvPr>
          <p:cNvSpPr>
            <a:spLocks noGrp="1"/>
          </p:cNvSpPr>
          <p:nvPr>
            <p:ph type="ftr" sz="quarter" idx="3"/>
          </p:nvPr>
        </p:nvSpPr>
        <p:spPr>
          <a:xfrm>
            <a:off x="338335" y="10236421"/>
            <a:ext cx="6872432" cy="316794"/>
          </a:xfrm>
          <a:prstGeom prst="rect">
            <a:avLst/>
          </a:prstGeom>
        </p:spPr>
        <p:txBody>
          <a:bodyPr vert="horz" lIns="91440" tIns="45720" rIns="91440" bIns="45720" rtlCol="0" anchor="ctr"/>
          <a:lstStyle>
            <a:lvl1pPr marL="0" indent="0" algn="ctr">
              <a:lnSpc>
                <a:spcPct val="100000"/>
              </a:lnSpc>
              <a:spcBef>
                <a:spcPts val="1559"/>
              </a:spcBef>
              <a:buFontTx/>
              <a:buNone/>
              <a:defRPr sz="1403">
                <a:solidFill>
                  <a:schemeClr val="tx1"/>
                </a:solidFill>
              </a:defRPr>
            </a:lvl1pPr>
          </a:lstStyle>
          <a:p>
            <a:r>
              <a:rPr lang="en-US" altLang="ja-JP" dirty="0">
                <a:latin typeface="Meiryo" panose="020B0604030504040204" pitchFamily="34" charset="-128"/>
              </a:rPr>
              <a:t>Copyright (C) 1996-2019 The Tokyo Chamber of Commerce and Industry All right reserved.</a:t>
            </a:r>
            <a:endParaRPr lang="ja-JP" altLang="en-US">
              <a:latin typeface="Meiryo" panose="020B0604030504040204" pitchFamily="34" charset="-128"/>
            </a:endParaRPr>
          </a:p>
        </p:txBody>
      </p:sp>
    </p:spTree>
    <p:extLst>
      <p:ext uri="{BB962C8B-B14F-4D97-AF65-F5344CB8AC3E}">
        <p14:creationId xmlns:p14="http://schemas.microsoft.com/office/powerpoint/2010/main" val="34061386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4.jp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3859031"/>
            <a:ext cx="6520220" cy="2066590"/>
          </a:xfrm>
          <a:prstGeom prst="rect">
            <a:avLst/>
          </a:prstGeom>
        </p:spPr>
        <p:txBody>
          <a:bodyPr vert="horz" lIns="91440" tIns="45720" rIns="91440" bIns="45720" rtlCol="0" anchor="ctr" anchorCtr="0">
            <a:normAutofit/>
          </a:bodyPr>
          <a:lstStyle/>
          <a:p>
            <a:r>
              <a:rPr lang="ja-JP" altLang="en-US"/>
              <a:t>マスター タイトルの書式設定</a:t>
            </a:r>
            <a:endParaRPr lang="en-US" dirty="0"/>
          </a:p>
        </p:txBody>
      </p:sp>
      <p:pic>
        <p:nvPicPr>
          <p:cNvPr id="5" name="図 4">
            <a:extLst>
              <a:ext uri="{FF2B5EF4-FFF2-40B4-BE49-F238E27FC236}">
                <a16:creationId xmlns:a16="http://schemas.microsoft.com/office/drawing/2014/main" id="{199A9303-C6C9-B74B-8011-EC9B4DEF7AB6}"/>
              </a:ext>
            </a:extLst>
          </p:cNvPr>
          <p:cNvPicPr>
            <a:picLocks noChangeAspect="1"/>
          </p:cNvPicPr>
          <p:nvPr userDrawn="1"/>
        </p:nvPicPr>
        <p:blipFill>
          <a:blip r:embed="rId5"/>
          <a:stretch>
            <a:fillRect/>
          </a:stretch>
        </p:blipFill>
        <p:spPr>
          <a:xfrm>
            <a:off x="0" y="1"/>
            <a:ext cx="7559675" cy="190499"/>
          </a:xfrm>
          <a:prstGeom prst="rect">
            <a:avLst/>
          </a:prstGeom>
        </p:spPr>
      </p:pic>
      <p:pic>
        <p:nvPicPr>
          <p:cNvPr id="6" name="Picture 82" descr="https://dl.boxcloud.com/api/2.0/internal_files/481522477109/versions/509743873109/representations/png_paged_2048x2048/content/1.png?access_token=1!fwVTNxUS7RsmQcgFgrYoVpbrA4T8uL1YDyfdxeCZF46i5mK7i8HaBni5tcIB6Ni2Zk4cWosO3Khddy9uMupaYMZnRohF7gRYWV16TvrS-5_y9XdcWJrr13C25WZtBgajUqVAFcWFzOZ2-aYr7Hitz7nh0CmRrfu69ExWP40DNPNyG1rryydS5ts2_5M_8c3Yl8qfSh2ExtllAAKS2QpuvQ0pgxl4GKrzwio_ZEP0cKs4X8FY6hFxsB_cBy2KGBlpiTBrfmKFT5QDBk6zdlmNPdMmgBvcg8-rd5em1TdKGKdW_lPBmXRTc0sYVpJ0U4iD-_0frI7H5AtEESSSdquT7uoYJcz1AbO3jE9B5aSnEhu7f84osz_QfFqLsCGiieS-93Ra-ib1pOZFTZJEL1Hc1y4vfyoVVeqssXO_bBTODi5cw1HvYNwkZ8JMXoPmvGwUJ9Ash96bTMbJQazSc0sCydKctPWlpz2gccI-9YpmPf0UnQYeUwCeNezOFoBabqFiNtnbpcqEiADGbz8Z_Bhi8ztv-qXk5YQMG6SJRsKnl4JNBr2v7DGqetQptpiBlf35Rw..&amp;box_client_name=box-content-preview&amp;box_client_version=2.21.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5573" y="190500"/>
            <a:ext cx="1901126" cy="479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16900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Lst>
  <p:txStyles>
    <p:titleStyle>
      <a:lvl1pPr algn="ctr" defTabSz="1425550" rtl="0" eaLnBrk="1" latinLnBrk="0" hangingPunct="1">
        <a:lnSpc>
          <a:spcPct val="90000"/>
        </a:lnSpc>
        <a:spcBef>
          <a:spcPct val="0"/>
        </a:spcBef>
        <a:buNone/>
        <a:defRPr kumimoji="1"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kumimoji="1"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kumimoji="1"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kumimoji="1"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9pPr>
    </p:bodyStyle>
    <p:otherStyle>
      <a:defPPr>
        <a:defRPr lang="en-US"/>
      </a:defPPr>
      <a:lvl1pPr marL="0" algn="l" defTabSz="1425550" rtl="0" eaLnBrk="1" latinLnBrk="0" hangingPunct="1">
        <a:defRPr kumimoji="1" sz="2806" kern="1200">
          <a:solidFill>
            <a:schemeClr val="tx1"/>
          </a:solidFill>
          <a:latin typeface="+mn-lt"/>
          <a:ea typeface="+mn-ea"/>
          <a:cs typeface="+mn-cs"/>
        </a:defRPr>
      </a:lvl1pPr>
      <a:lvl2pPr marL="712775" algn="l" defTabSz="1425550" rtl="0" eaLnBrk="1" latinLnBrk="0" hangingPunct="1">
        <a:defRPr kumimoji="1" sz="2806" kern="1200">
          <a:solidFill>
            <a:schemeClr val="tx1"/>
          </a:solidFill>
          <a:latin typeface="+mn-lt"/>
          <a:ea typeface="+mn-ea"/>
          <a:cs typeface="+mn-cs"/>
        </a:defRPr>
      </a:lvl2pPr>
      <a:lvl3pPr marL="1425550" algn="l" defTabSz="1425550" rtl="0" eaLnBrk="1" latinLnBrk="0" hangingPunct="1">
        <a:defRPr kumimoji="1" sz="2806" kern="1200">
          <a:solidFill>
            <a:schemeClr val="tx1"/>
          </a:solidFill>
          <a:latin typeface="+mn-lt"/>
          <a:ea typeface="+mn-ea"/>
          <a:cs typeface="+mn-cs"/>
        </a:defRPr>
      </a:lvl3pPr>
      <a:lvl4pPr marL="2138324" algn="l" defTabSz="1425550" rtl="0" eaLnBrk="1" latinLnBrk="0" hangingPunct="1">
        <a:defRPr kumimoji="1" sz="2806" kern="1200">
          <a:solidFill>
            <a:schemeClr val="tx1"/>
          </a:solidFill>
          <a:latin typeface="+mn-lt"/>
          <a:ea typeface="+mn-ea"/>
          <a:cs typeface="+mn-cs"/>
        </a:defRPr>
      </a:lvl4pPr>
      <a:lvl5pPr marL="2851099" algn="l" defTabSz="1425550" rtl="0" eaLnBrk="1" latinLnBrk="0" hangingPunct="1">
        <a:defRPr kumimoji="1" sz="2806" kern="1200">
          <a:solidFill>
            <a:schemeClr val="tx1"/>
          </a:solidFill>
          <a:latin typeface="+mn-lt"/>
          <a:ea typeface="+mn-ea"/>
          <a:cs typeface="+mn-cs"/>
        </a:defRPr>
      </a:lvl5pPr>
      <a:lvl6pPr marL="3563874" algn="l" defTabSz="1425550" rtl="0" eaLnBrk="1" latinLnBrk="0" hangingPunct="1">
        <a:defRPr kumimoji="1" sz="2806" kern="1200">
          <a:solidFill>
            <a:schemeClr val="tx1"/>
          </a:solidFill>
          <a:latin typeface="+mn-lt"/>
          <a:ea typeface="+mn-ea"/>
          <a:cs typeface="+mn-cs"/>
        </a:defRPr>
      </a:lvl6pPr>
      <a:lvl7pPr marL="4276649" algn="l" defTabSz="1425550" rtl="0" eaLnBrk="1" latinLnBrk="0" hangingPunct="1">
        <a:defRPr kumimoji="1" sz="2806" kern="1200">
          <a:solidFill>
            <a:schemeClr val="tx1"/>
          </a:solidFill>
          <a:latin typeface="+mn-lt"/>
          <a:ea typeface="+mn-ea"/>
          <a:cs typeface="+mn-cs"/>
        </a:defRPr>
      </a:lvl7pPr>
      <a:lvl8pPr marL="4989424" algn="l" defTabSz="1425550" rtl="0" eaLnBrk="1" latinLnBrk="0" hangingPunct="1">
        <a:defRPr kumimoji="1" sz="2806" kern="1200">
          <a:solidFill>
            <a:schemeClr val="tx1"/>
          </a:solidFill>
          <a:latin typeface="+mn-lt"/>
          <a:ea typeface="+mn-ea"/>
          <a:cs typeface="+mn-cs"/>
        </a:defRPr>
      </a:lvl8pPr>
      <a:lvl9pPr marL="5702198" algn="l" defTabSz="1425550" rtl="0" eaLnBrk="1" latinLnBrk="0" hangingPunct="1">
        <a:defRPr kumimoji="1" sz="2806"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73EA06F5-EE60-954B-A605-CE0A5A866890}"/>
              </a:ext>
            </a:extLst>
          </p:cNvPr>
          <p:cNvSpPr>
            <a:spLocks noGrp="1"/>
          </p:cNvSpPr>
          <p:nvPr>
            <p:ph type="body" idx="1"/>
          </p:nvPr>
        </p:nvSpPr>
        <p:spPr>
          <a:xfrm>
            <a:off x="338335" y="1839327"/>
            <a:ext cx="6872432"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dirty="0"/>
              <a:t>2 </a:t>
            </a:r>
            <a:r>
              <a:rPr kumimoji="1" lang="ja-JP" altLang="en-US"/>
              <a:t>レベル</a:t>
            </a:r>
          </a:p>
          <a:p>
            <a:pPr lvl="2"/>
            <a:r>
              <a:rPr kumimoji="1" lang="ja-JP" altLang="en-US"/>
              <a:t>第 </a:t>
            </a:r>
            <a:r>
              <a:rPr kumimoji="1" lang="en-US" altLang="ja-JP" dirty="0"/>
              <a:t>3 </a:t>
            </a:r>
            <a:r>
              <a:rPr kumimoji="1" lang="ja-JP" altLang="en-US"/>
              <a:t>レベル</a:t>
            </a:r>
          </a:p>
          <a:p>
            <a:pPr lvl="3"/>
            <a:r>
              <a:rPr kumimoji="1" lang="ja-JP" altLang="en-US"/>
              <a:t>第 </a:t>
            </a:r>
            <a:r>
              <a:rPr kumimoji="1" lang="en-US" altLang="ja-JP" dirty="0"/>
              <a:t>4 </a:t>
            </a:r>
            <a:r>
              <a:rPr kumimoji="1" lang="ja-JP" altLang="en-US"/>
              <a:t>レベル</a:t>
            </a:r>
          </a:p>
          <a:p>
            <a:pPr lvl="4"/>
            <a:r>
              <a:rPr kumimoji="1" lang="ja-JP" altLang="en-US"/>
              <a:t>第 </a:t>
            </a:r>
            <a:r>
              <a:rPr kumimoji="1" lang="en-US" altLang="ja-JP" dirty="0"/>
              <a:t>5 </a:t>
            </a:r>
            <a:r>
              <a:rPr kumimoji="1" lang="ja-JP" altLang="en-US"/>
              <a:t>レベル</a:t>
            </a:r>
          </a:p>
        </p:txBody>
      </p:sp>
      <p:sp>
        <p:nvSpPr>
          <p:cNvPr id="2" name="フッター プレースホルダー 1">
            <a:extLst>
              <a:ext uri="{FF2B5EF4-FFF2-40B4-BE49-F238E27FC236}">
                <a16:creationId xmlns:a16="http://schemas.microsoft.com/office/drawing/2014/main" id="{68074FD3-FC76-6E4F-B509-FB223EE4DBA5}"/>
              </a:ext>
            </a:extLst>
          </p:cNvPr>
          <p:cNvSpPr>
            <a:spLocks noGrp="1"/>
          </p:cNvSpPr>
          <p:nvPr>
            <p:ph type="ftr" sz="quarter" idx="3"/>
          </p:nvPr>
        </p:nvSpPr>
        <p:spPr>
          <a:xfrm>
            <a:off x="338335" y="10236421"/>
            <a:ext cx="6872432" cy="316794"/>
          </a:xfrm>
          <a:prstGeom prst="rect">
            <a:avLst/>
          </a:prstGeom>
        </p:spPr>
        <p:txBody>
          <a:bodyPr vert="horz" lIns="91440" tIns="45720" rIns="91440" bIns="45720" rtlCol="0" anchor="ctr"/>
          <a:lstStyle>
            <a:lvl1pPr marL="0" indent="0" algn="ctr">
              <a:lnSpc>
                <a:spcPct val="100000"/>
              </a:lnSpc>
              <a:spcBef>
                <a:spcPts val="1559"/>
              </a:spcBef>
              <a:buFontTx/>
              <a:buNone/>
              <a:defRPr sz="1403">
                <a:solidFill>
                  <a:schemeClr val="tx1"/>
                </a:solidFill>
              </a:defRPr>
            </a:lvl1pPr>
          </a:lstStyle>
          <a:p>
            <a:r>
              <a:rPr lang="en-US" altLang="ja-JP" dirty="0">
                <a:latin typeface="Meiryo" panose="020B0604030504040204" pitchFamily="34" charset="-128"/>
              </a:rPr>
              <a:t>Copyright (C) 1996-2019 The Tokyo Chamber of Commerce and Industry All right reserved.</a:t>
            </a:r>
            <a:endParaRPr lang="ja-JP" altLang="en-US">
              <a:latin typeface="Meiryo" panose="020B0604030504040204" pitchFamily="34" charset="-128"/>
            </a:endParaRPr>
          </a:p>
        </p:txBody>
      </p:sp>
      <p:pic>
        <p:nvPicPr>
          <p:cNvPr id="5" name="図 4">
            <a:extLst>
              <a:ext uri="{FF2B5EF4-FFF2-40B4-BE49-F238E27FC236}">
                <a16:creationId xmlns:a16="http://schemas.microsoft.com/office/drawing/2014/main" id="{741395E3-CD65-DF4E-BB03-8733FC3B7C0A}"/>
              </a:ext>
            </a:extLst>
          </p:cNvPr>
          <p:cNvPicPr>
            <a:picLocks noChangeAspect="1"/>
          </p:cNvPicPr>
          <p:nvPr userDrawn="1"/>
        </p:nvPicPr>
        <p:blipFill>
          <a:blip r:embed="rId3"/>
          <a:stretch>
            <a:fillRect/>
          </a:stretch>
        </p:blipFill>
        <p:spPr>
          <a:xfrm>
            <a:off x="5840671" y="327585"/>
            <a:ext cx="1357712" cy="533970"/>
          </a:xfrm>
          <a:prstGeom prst="rect">
            <a:avLst/>
          </a:prstGeom>
        </p:spPr>
      </p:pic>
      <p:pic>
        <p:nvPicPr>
          <p:cNvPr id="6" name="図 5">
            <a:extLst>
              <a:ext uri="{FF2B5EF4-FFF2-40B4-BE49-F238E27FC236}">
                <a16:creationId xmlns:a16="http://schemas.microsoft.com/office/drawing/2014/main" id="{8CF69332-F263-3743-83BB-C23AC5314937}"/>
              </a:ext>
            </a:extLst>
          </p:cNvPr>
          <p:cNvPicPr>
            <a:picLocks noChangeAspect="1"/>
          </p:cNvPicPr>
          <p:nvPr userDrawn="1"/>
        </p:nvPicPr>
        <p:blipFill>
          <a:blip r:embed="rId4"/>
          <a:stretch>
            <a:fillRect/>
          </a:stretch>
        </p:blipFill>
        <p:spPr>
          <a:xfrm>
            <a:off x="0" y="1175737"/>
            <a:ext cx="7559675" cy="174703"/>
          </a:xfrm>
          <a:prstGeom prst="rect">
            <a:avLst/>
          </a:prstGeom>
        </p:spPr>
      </p:pic>
    </p:spTree>
    <p:extLst>
      <p:ext uri="{BB962C8B-B14F-4D97-AF65-F5344CB8AC3E}">
        <p14:creationId xmlns:p14="http://schemas.microsoft.com/office/powerpoint/2010/main" val="2915594798"/>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1425550" rtl="0" eaLnBrk="1" latinLnBrk="0" hangingPunct="1">
        <a:lnSpc>
          <a:spcPct val="90000"/>
        </a:lnSpc>
        <a:spcBef>
          <a:spcPct val="0"/>
        </a:spcBef>
        <a:buNone/>
        <a:defRPr kumimoji="1"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kumimoji="1"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kumimoji="1"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kumimoji="1"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9pPr>
    </p:bodyStyle>
    <p:otherStyle>
      <a:defPPr>
        <a:defRPr lang="ja-JP"/>
      </a:defPPr>
      <a:lvl1pPr marL="0" algn="l" defTabSz="1425550" rtl="0" eaLnBrk="1" latinLnBrk="0" hangingPunct="1">
        <a:defRPr kumimoji="1" sz="2806" kern="1200">
          <a:solidFill>
            <a:schemeClr val="tx1"/>
          </a:solidFill>
          <a:latin typeface="+mn-lt"/>
          <a:ea typeface="+mn-ea"/>
          <a:cs typeface="+mn-cs"/>
        </a:defRPr>
      </a:lvl1pPr>
      <a:lvl2pPr marL="712775" algn="l" defTabSz="1425550" rtl="0" eaLnBrk="1" latinLnBrk="0" hangingPunct="1">
        <a:defRPr kumimoji="1" sz="2806" kern="1200">
          <a:solidFill>
            <a:schemeClr val="tx1"/>
          </a:solidFill>
          <a:latin typeface="+mn-lt"/>
          <a:ea typeface="+mn-ea"/>
          <a:cs typeface="+mn-cs"/>
        </a:defRPr>
      </a:lvl2pPr>
      <a:lvl3pPr marL="1425550" algn="l" defTabSz="1425550" rtl="0" eaLnBrk="1" latinLnBrk="0" hangingPunct="1">
        <a:defRPr kumimoji="1" sz="2806" kern="1200">
          <a:solidFill>
            <a:schemeClr val="tx1"/>
          </a:solidFill>
          <a:latin typeface="+mn-lt"/>
          <a:ea typeface="+mn-ea"/>
          <a:cs typeface="+mn-cs"/>
        </a:defRPr>
      </a:lvl3pPr>
      <a:lvl4pPr marL="2138324" algn="l" defTabSz="1425550" rtl="0" eaLnBrk="1" latinLnBrk="0" hangingPunct="1">
        <a:defRPr kumimoji="1" sz="2806" kern="1200">
          <a:solidFill>
            <a:schemeClr val="tx1"/>
          </a:solidFill>
          <a:latin typeface="+mn-lt"/>
          <a:ea typeface="+mn-ea"/>
          <a:cs typeface="+mn-cs"/>
        </a:defRPr>
      </a:lvl4pPr>
      <a:lvl5pPr marL="2851099" algn="l" defTabSz="1425550" rtl="0" eaLnBrk="1" latinLnBrk="0" hangingPunct="1">
        <a:defRPr kumimoji="1" sz="2806" kern="1200">
          <a:solidFill>
            <a:schemeClr val="tx1"/>
          </a:solidFill>
          <a:latin typeface="+mn-lt"/>
          <a:ea typeface="+mn-ea"/>
          <a:cs typeface="+mn-cs"/>
        </a:defRPr>
      </a:lvl5pPr>
      <a:lvl6pPr marL="3563874" algn="l" defTabSz="1425550" rtl="0" eaLnBrk="1" latinLnBrk="0" hangingPunct="1">
        <a:defRPr kumimoji="1" sz="2806" kern="1200">
          <a:solidFill>
            <a:schemeClr val="tx1"/>
          </a:solidFill>
          <a:latin typeface="+mn-lt"/>
          <a:ea typeface="+mn-ea"/>
          <a:cs typeface="+mn-cs"/>
        </a:defRPr>
      </a:lvl6pPr>
      <a:lvl7pPr marL="4276649" algn="l" defTabSz="1425550" rtl="0" eaLnBrk="1" latinLnBrk="0" hangingPunct="1">
        <a:defRPr kumimoji="1" sz="2806" kern="1200">
          <a:solidFill>
            <a:schemeClr val="tx1"/>
          </a:solidFill>
          <a:latin typeface="+mn-lt"/>
          <a:ea typeface="+mn-ea"/>
          <a:cs typeface="+mn-cs"/>
        </a:defRPr>
      </a:lvl7pPr>
      <a:lvl8pPr marL="4989424" algn="l" defTabSz="1425550" rtl="0" eaLnBrk="1" latinLnBrk="0" hangingPunct="1">
        <a:defRPr kumimoji="1" sz="2806" kern="1200">
          <a:solidFill>
            <a:schemeClr val="tx1"/>
          </a:solidFill>
          <a:latin typeface="+mn-lt"/>
          <a:ea typeface="+mn-ea"/>
          <a:cs typeface="+mn-cs"/>
        </a:defRPr>
      </a:lvl8pPr>
      <a:lvl9pPr marL="5702198" algn="l" defTabSz="1425550" rtl="0" eaLnBrk="1" latinLnBrk="0" hangingPunct="1">
        <a:defRPr kumimoji="1" sz="2806"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E922789-CEC2-D14E-AB4D-97FD8B5A243C}"/>
              </a:ext>
            </a:extLst>
          </p:cNvPr>
          <p:cNvPicPr>
            <a:picLocks noChangeAspect="1"/>
          </p:cNvPicPr>
          <p:nvPr userDrawn="1"/>
        </p:nvPicPr>
        <p:blipFill>
          <a:blip r:embed="rId3"/>
          <a:stretch>
            <a:fillRect/>
          </a:stretch>
        </p:blipFill>
        <p:spPr>
          <a:xfrm>
            <a:off x="2672906" y="4639810"/>
            <a:ext cx="2181089" cy="857794"/>
          </a:xfrm>
          <a:prstGeom prst="rect">
            <a:avLst/>
          </a:prstGeom>
        </p:spPr>
      </p:pic>
    </p:spTree>
    <p:extLst>
      <p:ext uri="{BB962C8B-B14F-4D97-AF65-F5344CB8AC3E}">
        <p14:creationId xmlns:p14="http://schemas.microsoft.com/office/powerpoint/2010/main" val="451626821"/>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1425550" rtl="0" eaLnBrk="1" latinLnBrk="0" hangingPunct="1">
        <a:lnSpc>
          <a:spcPct val="90000"/>
        </a:lnSpc>
        <a:spcBef>
          <a:spcPct val="0"/>
        </a:spcBef>
        <a:buNone/>
        <a:defRPr kumimoji="1"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kumimoji="1"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kumimoji="1"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kumimoji="1"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9pPr>
    </p:bodyStyle>
    <p:otherStyle>
      <a:defPPr>
        <a:defRPr lang="ja-JP"/>
      </a:defPPr>
      <a:lvl1pPr marL="0" algn="l" defTabSz="1425550" rtl="0" eaLnBrk="1" latinLnBrk="0" hangingPunct="1">
        <a:defRPr kumimoji="1" sz="2806" kern="1200">
          <a:solidFill>
            <a:schemeClr val="tx1"/>
          </a:solidFill>
          <a:latin typeface="+mn-lt"/>
          <a:ea typeface="+mn-ea"/>
          <a:cs typeface="+mn-cs"/>
        </a:defRPr>
      </a:lvl1pPr>
      <a:lvl2pPr marL="712775" algn="l" defTabSz="1425550" rtl="0" eaLnBrk="1" latinLnBrk="0" hangingPunct="1">
        <a:defRPr kumimoji="1" sz="2806" kern="1200">
          <a:solidFill>
            <a:schemeClr val="tx1"/>
          </a:solidFill>
          <a:latin typeface="+mn-lt"/>
          <a:ea typeface="+mn-ea"/>
          <a:cs typeface="+mn-cs"/>
        </a:defRPr>
      </a:lvl2pPr>
      <a:lvl3pPr marL="1425550" algn="l" defTabSz="1425550" rtl="0" eaLnBrk="1" latinLnBrk="0" hangingPunct="1">
        <a:defRPr kumimoji="1" sz="2806" kern="1200">
          <a:solidFill>
            <a:schemeClr val="tx1"/>
          </a:solidFill>
          <a:latin typeface="+mn-lt"/>
          <a:ea typeface="+mn-ea"/>
          <a:cs typeface="+mn-cs"/>
        </a:defRPr>
      </a:lvl3pPr>
      <a:lvl4pPr marL="2138324" algn="l" defTabSz="1425550" rtl="0" eaLnBrk="1" latinLnBrk="0" hangingPunct="1">
        <a:defRPr kumimoji="1" sz="2806" kern="1200">
          <a:solidFill>
            <a:schemeClr val="tx1"/>
          </a:solidFill>
          <a:latin typeface="+mn-lt"/>
          <a:ea typeface="+mn-ea"/>
          <a:cs typeface="+mn-cs"/>
        </a:defRPr>
      </a:lvl4pPr>
      <a:lvl5pPr marL="2851099" algn="l" defTabSz="1425550" rtl="0" eaLnBrk="1" latinLnBrk="0" hangingPunct="1">
        <a:defRPr kumimoji="1" sz="2806" kern="1200">
          <a:solidFill>
            <a:schemeClr val="tx1"/>
          </a:solidFill>
          <a:latin typeface="+mn-lt"/>
          <a:ea typeface="+mn-ea"/>
          <a:cs typeface="+mn-cs"/>
        </a:defRPr>
      </a:lvl5pPr>
      <a:lvl6pPr marL="3563874" algn="l" defTabSz="1425550" rtl="0" eaLnBrk="1" latinLnBrk="0" hangingPunct="1">
        <a:defRPr kumimoji="1" sz="2806" kern="1200">
          <a:solidFill>
            <a:schemeClr val="tx1"/>
          </a:solidFill>
          <a:latin typeface="+mn-lt"/>
          <a:ea typeface="+mn-ea"/>
          <a:cs typeface="+mn-cs"/>
        </a:defRPr>
      </a:lvl6pPr>
      <a:lvl7pPr marL="4276649" algn="l" defTabSz="1425550" rtl="0" eaLnBrk="1" latinLnBrk="0" hangingPunct="1">
        <a:defRPr kumimoji="1" sz="2806" kern="1200">
          <a:solidFill>
            <a:schemeClr val="tx1"/>
          </a:solidFill>
          <a:latin typeface="+mn-lt"/>
          <a:ea typeface="+mn-ea"/>
          <a:cs typeface="+mn-cs"/>
        </a:defRPr>
      </a:lvl7pPr>
      <a:lvl8pPr marL="4989424" algn="l" defTabSz="1425550" rtl="0" eaLnBrk="1" latinLnBrk="0" hangingPunct="1">
        <a:defRPr kumimoji="1" sz="2806" kern="1200">
          <a:solidFill>
            <a:schemeClr val="tx1"/>
          </a:solidFill>
          <a:latin typeface="+mn-lt"/>
          <a:ea typeface="+mn-ea"/>
          <a:cs typeface="+mn-cs"/>
        </a:defRPr>
      </a:lvl8pPr>
      <a:lvl9pPr marL="5702198" algn="l" defTabSz="1425550" rtl="0" eaLnBrk="1" latinLnBrk="0" hangingPunct="1">
        <a:defRPr kumimoji="1"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ボックス 29"/>
          <p:cNvSpPr txBox="1"/>
          <p:nvPr/>
        </p:nvSpPr>
        <p:spPr>
          <a:xfrm>
            <a:off x="183438" y="5776167"/>
            <a:ext cx="7080780" cy="276999"/>
          </a:xfrm>
          <a:prstGeom prst="rect">
            <a:avLst/>
          </a:prstGeom>
          <a:noFill/>
          <a:ln>
            <a:noFill/>
          </a:ln>
        </p:spPr>
        <p:txBody>
          <a:bodyPr wrap="square" rtlCol="0" anchor="t" anchorCtr="0">
            <a:spAutoFit/>
          </a:bodyPr>
          <a:lstStyle/>
          <a:p>
            <a:r>
              <a:rPr lang="ja-JP" altLang="en-US" sz="1200" b="1" dirty="0"/>
              <a:t>＜主な内容（予定）＞</a:t>
            </a:r>
            <a:endParaRPr lang="en-US" altLang="ja-JP" sz="1200" b="1" dirty="0"/>
          </a:p>
        </p:txBody>
      </p:sp>
      <p:sp>
        <p:nvSpPr>
          <p:cNvPr id="9" name="正方形/長方形 8">
            <a:extLst>
              <a:ext uri="{FF2B5EF4-FFF2-40B4-BE49-F238E27FC236}">
                <a16:creationId xmlns:a16="http://schemas.microsoft.com/office/drawing/2014/main" id="{CD9276C0-65AC-0D4B-A598-2909F294EB19}"/>
              </a:ext>
            </a:extLst>
          </p:cNvPr>
          <p:cNvSpPr/>
          <p:nvPr/>
        </p:nvSpPr>
        <p:spPr>
          <a:xfrm>
            <a:off x="242869" y="3244337"/>
            <a:ext cx="7133368" cy="38792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25391FCF-2FC8-0A4C-ABC1-01EB6939C878}"/>
              </a:ext>
            </a:extLst>
          </p:cNvPr>
          <p:cNvSpPr/>
          <p:nvPr/>
        </p:nvSpPr>
        <p:spPr>
          <a:xfrm>
            <a:off x="245697" y="2928001"/>
            <a:ext cx="7133367" cy="293372"/>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DA4146B6-EAEF-CE41-8543-4D5B83B6D817}"/>
              </a:ext>
            </a:extLst>
          </p:cNvPr>
          <p:cNvSpPr txBox="1"/>
          <p:nvPr/>
        </p:nvSpPr>
        <p:spPr>
          <a:xfrm>
            <a:off x="2807790" y="2964387"/>
            <a:ext cx="1668233" cy="261610"/>
          </a:xfrm>
          <a:prstGeom prst="rect">
            <a:avLst/>
          </a:prstGeom>
          <a:noFill/>
        </p:spPr>
        <p:txBody>
          <a:bodyPr wrap="square" rtlCol="0">
            <a:spAutoFit/>
          </a:bodyPr>
          <a:lstStyle/>
          <a:p>
            <a:pPr algn="ctr"/>
            <a:r>
              <a:rPr kumimoji="1" lang="ja-JP" altLang="en-US" sz="1100" dirty="0">
                <a:latin typeface="Meiryo" panose="020B0604030504040204" pitchFamily="34" charset="-128"/>
                <a:ea typeface="Meiryo" panose="020B0604030504040204" pitchFamily="34" charset="-128"/>
              </a:rPr>
              <a:t>開　催　概　要</a:t>
            </a:r>
          </a:p>
        </p:txBody>
      </p:sp>
      <p:sp>
        <p:nvSpPr>
          <p:cNvPr id="15" name="字幕 2">
            <a:extLst>
              <a:ext uri="{FF2B5EF4-FFF2-40B4-BE49-F238E27FC236}">
                <a16:creationId xmlns:a16="http://schemas.microsoft.com/office/drawing/2014/main" id="{6430FE1A-B55D-3049-8FFF-02220EB10F1B}"/>
              </a:ext>
            </a:extLst>
          </p:cNvPr>
          <p:cNvSpPr txBox="1">
            <a:spLocks/>
          </p:cNvSpPr>
          <p:nvPr/>
        </p:nvSpPr>
        <p:spPr>
          <a:xfrm>
            <a:off x="327037" y="3397758"/>
            <a:ext cx="6996612" cy="1269899"/>
          </a:xfrm>
          <a:prstGeom prst="rect">
            <a:avLst/>
          </a:prstGeom>
        </p:spPr>
        <p:txBody>
          <a:bodyPr vert="horz" lIns="36000" tIns="36000" rIns="36000" bIns="36000" rtlCol="0">
            <a:noAutofit/>
          </a:bodyPr>
          <a:lstStyle>
            <a:lvl1pPr marL="0" indent="0" algn="ctr" defTabSz="755934" rtl="0" eaLnBrk="1" latinLnBrk="0" hangingPunct="1">
              <a:lnSpc>
                <a:spcPct val="90000"/>
              </a:lnSpc>
              <a:spcBef>
                <a:spcPts val="827"/>
              </a:spcBef>
              <a:buFont typeface="Arial" panose="020B0604020202020204" pitchFamily="34" charset="0"/>
              <a:buNone/>
              <a:defRPr kumimoji="1"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kumimoji="1"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kumimoji="1"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9pPr>
          </a:lstStyle>
          <a:p>
            <a:pPr marL="171450" indent="-171450" algn="l">
              <a:lnSpc>
                <a:spcPts val="1100"/>
              </a:lnSpc>
              <a:buFont typeface="Wingdings" panose="05000000000000000000" pitchFamily="2" charset="2"/>
              <a:buChar char="u"/>
            </a:pPr>
            <a:r>
              <a:rPr lang="ja-JP" altLang="en-US" sz="1200" dirty="0">
                <a:latin typeface="Meiryo" panose="020B0604030504040204" pitchFamily="34" charset="-128"/>
                <a:ea typeface="Meiryo" panose="020B0604030504040204" pitchFamily="34" charset="-128"/>
              </a:rPr>
              <a:t>日　時</a:t>
            </a:r>
            <a:r>
              <a:rPr lang="en-US" altLang="ja-JP" sz="1200" dirty="0">
                <a:latin typeface="Meiryo" panose="020B0604030504040204" pitchFamily="34" charset="-128"/>
                <a:ea typeface="Meiryo" panose="020B0604030504040204" pitchFamily="34" charset="-128"/>
              </a:rPr>
              <a:t>  </a:t>
            </a:r>
            <a:r>
              <a:rPr lang="en-US" altLang="ja-JP" sz="1400" b="1" dirty="0">
                <a:latin typeface="Meiryo" panose="020B0604030504040204" pitchFamily="34" charset="-128"/>
                <a:ea typeface="Meiryo" panose="020B0604030504040204" pitchFamily="34" charset="-128"/>
              </a:rPr>
              <a:t> </a:t>
            </a:r>
            <a:r>
              <a:rPr lang="zh-TW" altLang="en-US" sz="1400" b="1" dirty="0">
                <a:latin typeface="Meiryo" panose="020B0604030504040204" pitchFamily="34" charset="-128"/>
                <a:ea typeface="Meiryo" panose="020B0604030504040204" pitchFamily="34" charset="-128"/>
              </a:rPr>
              <a:t>２０２</a:t>
            </a:r>
            <a:r>
              <a:rPr lang="ja-JP" altLang="en-US" sz="1400" b="1" dirty="0">
                <a:latin typeface="Meiryo" panose="020B0604030504040204" pitchFamily="34" charset="-128"/>
                <a:ea typeface="Meiryo" panose="020B0604030504040204" pitchFamily="34" charset="-128"/>
              </a:rPr>
              <a:t>６</a:t>
            </a:r>
            <a:r>
              <a:rPr lang="zh-TW" altLang="en-US" sz="1400" b="1" dirty="0">
                <a:latin typeface="Meiryo" panose="020B0604030504040204" pitchFamily="34" charset="-128"/>
                <a:ea typeface="Meiryo" panose="020B0604030504040204" pitchFamily="34" charset="-128"/>
              </a:rPr>
              <a:t>年</a:t>
            </a:r>
            <a:r>
              <a:rPr lang="en-US" altLang="zh-TW" sz="2000" b="1" dirty="0">
                <a:latin typeface="Meiryo" panose="020B0604030504040204" pitchFamily="34" charset="-128"/>
                <a:ea typeface="Meiryo" panose="020B0604030504040204" pitchFamily="34" charset="-128"/>
              </a:rPr>
              <a:t>8</a:t>
            </a:r>
            <a:r>
              <a:rPr lang="zh-TW" altLang="en-US" sz="2000" b="1" dirty="0">
                <a:latin typeface="Meiryo" panose="020B0604030504040204" pitchFamily="34" charset="-128"/>
                <a:ea typeface="Meiryo" panose="020B0604030504040204" pitchFamily="34" charset="-128"/>
              </a:rPr>
              <a:t>月</a:t>
            </a:r>
            <a:r>
              <a:rPr lang="en-US" altLang="zh-TW" sz="2000" b="1" dirty="0">
                <a:latin typeface="Meiryo" panose="020B0604030504040204" pitchFamily="34" charset="-128"/>
                <a:ea typeface="Meiryo" panose="020B0604030504040204" pitchFamily="34" charset="-128"/>
              </a:rPr>
              <a:t>25</a:t>
            </a:r>
            <a:r>
              <a:rPr lang="zh-TW" altLang="en-US" sz="2000" b="1" dirty="0">
                <a:latin typeface="Meiryo" panose="020B0604030504040204" pitchFamily="34" charset="-128"/>
                <a:ea typeface="Meiryo" panose="020B0604030504040204" pitchFamily="34" charset="-128"/>
              </a:rPr>
              <a:t>日（</a:t>
            </a:r>
            <a:r>
              <a:rPr lang="ja-JP" altLang="en-US" sz="2000" b="1" dirty="0">
                <a:latin typeface="Meiryo" panose="020B0604030504040204" pitchFamily="34" charset="-128"/>
                <a:ea typeface="Meiryo" panose="020B0604030504040204" pitchFamily="34" charset="-128"/>
              </a:rPr>
              <a:t>火</a:t>
            </a:r>
            <a:r>
              <a:rPr lang="zh-TW" altLang="en-US" sz="2000" b="1" dirty="0">
                <a:latin typeface="Meiryo" panose="020B0604030504040204" pitchFamily="34" charset="-128"/>
                <a:ea typeface="Meiryo" panose="020B0604030504040204" pitchFamily="34" charset="-128"/>
              </a:rPr>
              <a:t>）</a:t>
            </a:r>
            <a:r>
              <a:rPr lang="en-US" altLang="zh-TW" sz="2000" b="1" dirty="0">
                <a:latin typeface="Meiryo" panose="020B0604030504040204" pitchFamily="34" charset="-128"/>
                <a:ea typeface="Meiryo" panose="020B0604030504040204" pitchFamily="34" charset="-128"/>
              </a:rPr>
              <a:t>14</a:t>
            </a:r>
            <a:r>
              <a:rPr lang="ja-JP" altLang="en-US" sz="2000" b="1" dirty="0">
                <a:latin typeface="Meiryo" panose="020B0604030504040204" pitchFamily="34" charset="-128"/>
                <a:ea typeface="Meiryo" panose="020B0604030504040204" pitchFamily="34" charset="-128"/>
              </a:rPr>
              <a:t>：</a:t>
            </a:r>
            <a:r>
              <a:rPr lang="en-US" altLang="ja-JP" sz="2000" b="1" dirty="0">
                <a:latin typeface="Meiryo" panose="020B0604030504040204" pitchFamily="34" charset="-128"/>
                <a:ea typeface="Meiryo" panose="020B0604030504040204" pitchFamily="34" charset="-128"/>
              </a:rPr>
              <a:t>00</a:t>
            </a:r>
            <a:r>
              <a:rPr lang="ja-JP" altLang="en-US" sz="2000" b="1" dirty="0">
                <a:latin typeface="Meiryo" panose="020B0604030504040204" pitchFamily="34" charset="-128"/>
                <a:ea typeface="Meiryo" panose="020B0604030504040204" pitchFamily="34" charset="-128"/>
              </a:rPr>
              <a:t>～</a:t>
            </a:r>
            <a:r>
              <a:rPr lang="en-US" altLang="ja-JP" sz="2000" b="1" dirty="0">
                <a:latin typeface="Meiryo" panose="020B0604030504040204" pitchFamily="34" charset="-128"/>
                <a:ea typeface="Meiryo" panose="020B0604030504040204" pitchFamily="34" charset="-128"/>
              </a:rPr>
              <a:t>16</a:t>
            </a:r>
            <a:r>
              <a:rPr lang="ja-JP" altLang="en-US" sz="2000" b="1" dirty="0">
                <a:latin typeface="Meiryo" panose="020B0604030504040204" pitchFamily="34" charset="-128"/>
                <a:ea typeface="Meiryo" panose="020B0604030504040204" pitchFamily="34" charset="-128"/>
              </a:rPr>
              <a:t>：</a:t>
            </a:r>
            <a:r>
              <a:rPr lang="en-US" altLang="ja-JP" sz="2000" b="1" dirty="0">
                <a:latin typeface="Meiryo" panose="020B0604030504040204" pitchFamily="34" charset="-128"/>
                <a:ea typeface="Meiryo" panose="020B0604030504040204" pitchFamily="34" charset="-128"/>
              </a:rPr>
              <a:t>00</a:t>
            </a:r>
            <a:endParaRPr lang="ja-JP" altLang="en-US" sz="2000" b="1" dirty="0">
              <a:latin typeface="Meiryo" panose="020B0604030504040204" pitchFamily="34" charset="-128"/>
              <a:ea typeface="Meiryo" panose="020B0604030504040204" pitchFamily="34" charset="-128"/>
            </a:endParaRPr>
          </a:p>
          <a:p>
            <a:pPr marL="171450" indent="-171450" algn="l">
              <a:lnSpc>
                <a:spcPts val="1100"/>
              </a:lnSpc>
              <a:spcBef>
                <a:spcPts val="1200"/>
              </a:spcBef>
              <a:buFont typeface="Wingdings" panose="05000000000000000000" pitchFamily="2" charset="2"/>
              <a:buChar char="u"/>
            </a:pPr>
            <a:r>
              <a:rPr lang="ja-JP" altLang="en-US" sz="1200" dirty="0">
                <a:latin typeface="Meiryo" panose="020B0604030504040204" pitchFamily="34" charset="-128"/>
                <a:ea typeface="Meiryo" panose="020B0604030504040204" pitchFamily="34" charset="-128"/>
              </a:rPr>
              <a:t>会　場</a:t>
            </a:r>
            <a:r>
              <a:rPr lang="ja-JP" altLang="en-US" sz="1200" dirty="0">
                <a:latin typeface="ＭＳ 明朝" panose="02020609040205080304" pitchFamily="17" charset="-128"/>
                <a:ea typeface="ＭＳ 明朝" panose="02020609040205080304" pitchFamily="17" charset="-128"/>
              </a:rPr>
              <a:t>　</a:t>
            </a:r>
            <a:r>
              <a:rPr lang="ja-JP" altLang="en-US" sz="1600" b="1" dirty="0">
                <a:latin typeface="Meiryo" panose="020B0604030504040204" pitchFamily="34" charset="-128"/>
                <a:ea typeface="Meiryo" panose="020B0604030504040204" pitchFamily="34" charset="-128"/>
              </a:rPr>
              <a:t>すみだ産業会館</a:t>
            </a:r>
            <a:r>
              <a:rPr lang="en-US" altLang="ja-JP" sz="1600" b="1" dirty="0">
                <a:latin typeface="Meiryo" panose="020B0604030504040204" pitchFamily="34" charset="-128"/>
                <a:ea typeface="Meiryo" panose="020B0604030504040204" pitchFamily="34" charset="-128"/>
              </a:rPr>
              <a:t>9</a:t>
            </a:r>
            <a:r>
              <a:rPr lang="ja-JP" altLang="en-US" sz="1600" b="1" dirty="0">
                <a:latin typeface="Meiryo" panose="020B0604030504040204" pitchFamily="34" charset="-128"/>
                <a:ea typeface="Meiryo" panose="020B0604030504040204" pitchFamily="34" charset="-128"/>
              </a:rPr>
              <a:t>階　会議室４</a:t>
            </a:r>
            <a:r>
              <a:rPr lang="ja-JP" altLang="en-US" sz="1400" b="1" dirty="0">
                <a:latin typeface="Meiryo" panose="020B0604030504040204" pitchFamily="34" charset="-128"/>
                <a:ea typeface="Meiryo" panose="020B0604030504040204" pitchFamily="34" charset="-128"/>
              </a:rPr>
              <a:t>（墨田区</a:t>
            </a:r>
            <a:r>
              <a:rPr lang="zh-TW" altLang="en-US" sz="1400" b="1" dirty="0">
                <a:latin typeface="Meiryo" panose="020B0604030504040204" pitchFamily="34" charset="-128"/>
                <a:ea typeface="Meiryo" panose="020B0604030504040204" pitchFamily="34" charset="-128"/>
              </a:rPr>
              <a:t>江東橋３</a:t>
            </a:r>
            <a:r>
              <a:rPr lang="ja-JP" altLang="en-US" sz="1400" b="1" dirty="0">
                <a:latin typeface="Meiryo" panose="020B0604030504040204" pitchFamily="34" charset="-128"/>
                <a:ea typeface="Meiryo" panose="020B0604030504040204" pitchFamily="34" charset="-128"/>
              </a:rPr>
              <a:t>－</a:t>
            </a:r>
            <a:r>
              <a:rPr lang="zh-TW" altLang="en-US" sz="1400" b="1" dirty="0">
                <a:latin typeface="Meiryo" panose="020B0604030504040204" pitchFamily="34" charset="-128"/>
                <a:ea typeface="Meiryo" panose="020B0604030504040204" pitchFamily="34" charset="-128"/>
              </a:rPr>
              <a:t>９−１０</a:t>
            </a:r>
            <a:r>
              <a:rPr lang="ja-JP" altLang="en-US" sz="1400" b="1" dirty="0">
                <a:latin typeface="Meiryo" panose="020B0604030504040204" pitchFamily="34" charset="-128"/>
                <a:ea typeface="Meiryo" panose="020B0604030504040204" pitchFamily="34" charset="-128"/>
              </a:rPr>
              <a:t>）</a:t>
            </a:r>
          </a:p>
          <a:p>
            <a:pPr algn="l">
              <a:lnSpc>
                <a:spcPts val="700"/>
              </a:lnSpc>
              <a:spcBef>
                <a:spcPts val="1800"/>
              </a:spcBef>
            </a:pPr>
            <a:r>
              <a:rPr lang="ja-JP" altLang="en-US" sz="1100" dirty="0">
                <a:latin typeface="Meiryo" panose="020B0604030504040204" pitchFamily="34" charset="-128"/>
                <a:ea typeface="Meiryo" panose="020B0604030504040204" pitchFamily="34" charset="-128"/>
              </a:rPr>
              <a:t>　 </a:t>
            </a:r>
            <a:r>
              <a:rPr lang="ja-JP" altLang="en-US" sz="1200" dirty="0">
                <a:latin typeface="Meiryo" panose="020B0604030504040204" pitchFamily="34" charset="-128"/>
                <a:ea typeface="Meiryo" panose="020B0604030504040204" pitchFamily="34" charset="-128"/>
              </a:rPr>
              <a:t>参加費</a:t>
            </a:r>
            <a:r>
              <a:rPr lang="ja-JP" altLang="en-US" sz="1200" dirty="0">
                <a:latin typeface="ＭＳ 明朝" panose="02020609040205080304" pitchFamily="17" charset="-128"/>
                <a:ea typeface="ＭＳ 明朝" panose="02020609040205080304" pitchFamily="17" charset="-128"/>
              </a:rPr>
              <a:t>　</a:t>
            </a:r>
            <a:r>
              <a:rPr lang="ja-JP" altLang="en-US" sz="1800" b="1" dirty="0">
                <a:latin typeface="Meiryo" panose="020B0604030504040204" pitchFamily="34" charset="-128"/>
                <a:ea typeface="Meiryo" panose="020B0604030504040204" pitchFamily="34" charset="-128"/>
              </a:rPr>
              <a:t>無　料　</a:t>
            </a:r>
            <a:r>
              <a:rPr lang="ja-JP" altLang="en-US" sz="1100" dirty="0">
                <a:latin typeface="ＭＳ 明朝" panose="02020609040205080304" pitchFamily="17" charset="-128"/>
                <a:ea typeface="ＭＳ 明朝" panose="02020609040205080304" pitchFamily="17" charset="-128"/>
              </a:rPr>
              <a:t>◆ </a:t>
            </a:r>
            <a:r>
              <a:rPr lang="ja-JP" altLang="en-US" sz="1200" dirty="0">
                <a:latin typeface="Meiryo" panose="020B0604030504040204" pitchFamily="34" charset="-128"/>
                <a:ea typeface="Meiryo" panose="020B0604030504040204" pitchFamily="34" charset="-128"/>
              </a:rPr>
              <a:t>定  員</a:t>
            </a:r>
            <a:r>
              <a:rPr lang="ja-JP" altLang="en-US" sz="1200" dirty="0">
                <a:latin typeface="ＭＳ 明朝" panose="02020609040205080304" pitchFamily="17" charset="-128"/>
                <a:ea typeface="ＭＳ 明朝" panose="02020609040205080304" pitchFamily="17" charset="-128"/>
              </a:rPr>
              <a:t>  </a:t>
            </a:r>
            <a:r>
              <a:rPr lang="en-US" altLang="ja-JP" sz="1400" dirty="0">
                <a:latin typeface="Meiryo" panose="020B0604030504040204" pitchFamily="34" charset="-128"/>
                <a:ea typeface="Meiryo" panose="020B0604030504040204" pitchFamily="34" charset="-128"/>
              </a:rPr>
              <a:t>40</a:t>
            </a:r>
            <a:r>
              <a:rPr lang="ja-JP" altLang="en-US" sz="1400" dirty="0">
                <a:latin typeface="Meiryo" panose="020B0604030504040204" pitchFamily="34" charset="-128"/>
                <a:ea typeface="Meiryo" panose="020B0604030504040204" pitchFamily="34" charset="-128"/>
              </a:rPr>
              <a:t>名</a:t>
            </a:r>
            <a:endParaRPr lang="ja-JP" altLang="en-US" sz="1050" dirty="0">
              <a:latin typeface="ＭＳ 明朝" panose="02020609040205080304" pitchFamily="17" charset="-128"/>
              <a:ea typeface="ＭＳ 明朝" panose="02020609040205080304" pitchFamily="17" charset="-128"/>
            </a:endParaRPr>
          </a:p>
          <a:p>
            <a:pPr indent="-171450" algn="l">
              <a:lnSpc>
                <a:spcPts val="1800"/>
              </a:lnSpc>
              <a:spcBef>
                <a:spcPts val="600"/>
              </a:spcBef>
              <a:spcAft>
                <a:spcPts val="1200"/>
              </a:spcAft>
              <a:buFont typeface="Wingdings" panose="05000000000000000000" pitchFamily="2" charset="2"/>
              <a:buChar char="u"/>
            </a:pPr>
            <a:r>
              <a:rPr lang="ja-JP" altLang="en-US" sz="1200" dirty="0">
                <a:latin typeface="Meiryo" panose="020B0604030504040204" pitchFamily="34" charset="-128"/>
                <a:ea typeface="Meiryo" panose="020B0604030504040204" pitchFamily="34" charset="-128"/>
              </a:rPr>
              <a:t>講　師　中小企業診断士　三枝　元</a:t>
            </a:r>
            <a:r>
              <a:rPr lang="ja-JP" altLang="en-US" sz="1400" dirty="0">
                <a:latin typeface="Meiryo" panose="020B0604030504040204" pitchFamily="34" charset="-128"/>
                <a:ea typeface="Meiryo" panose="020B0604030504040204" pitchFamily="34" charset="-128"/>
              </a:rPr>
              <a:t> </a:t>
            </a:r>
            <a:r>
              <a:rPr lang="ja-JP" altLang="en-US" sz="1150" dirty="0">
                <a:latin typeface="Meiryo" panose="020B0604030504040204" pitchFamily="34" charset="-128"/>
                <a:ea typeface="Meiryo" panose="020B0604030504040204" pitchFamily="34" charset="-128"/>
              </a:rPr>
              <a:t>氏</a:t>
            </a:r>
            <a:endParaRPr lang="en-US" altLang="ja-JP" sz="1150" dirty="0">
              <a:latin typeface="Meiryo" panose="020B0604030504040204" pitchFamily="34" charset="-128"/>
              <a:ea typeface="Meiryo" panose="020B0604030504040204" pitchFamily="34" charset="-128"/>
            </a:endParaRPr>
          </a:p>
          <a:p>
            <a:pPr indent="-171450" algn="l">
              <a:lnSpc>
                <a:spcPts val="1800"/>
              </a:lnSpc>
              <a:spcBef>
                <a:spcPts val="0"/>
              </a:spcBef>
              <a:spcAft>
                <a:spcPts val="1200"/>
              </a:spcAft>
              <a:buFont typeface="Wingdings" panose="05000000000000000000" pitchFamily="2" charset="2"/>
              <a:buChar char="u"/>
            </a:pPr>
            <a:endParaRPr lang="en-US" altLang="ja-JP" sz="1200" dirty="0">
              <a:latin typeface="Meiryo" panose="020B0604030504040204" pitchFamily="34" charset="-128"/>
              <a:ea typeface="Meiryo" panose="020B0604030504040204" pitchFamily="34" charset="-128"/>
            </a:endParaRPr>
          </a:p>
          <a:p>
            <a:pPr algn="l">
              <a:lnSpc>
                <a:spcPts val="1800"/>
              </a:lnSpc>
              <a:spcBef>
                <a:spcPts val="0"/>
              </a:spcBef>
              <a:spcAft>
                <a:spcPts val="600"/>
              </a:spcAft>
            </a:pPr>
            <a:endParaRPr lang="en-US" altLang="ja-JP" sz="1200" dirty="0">
              <a:latin typeface="Meiryo" panose="020B0604030504040204" pitchFamily="34" charset="-128"/>
              <a:ea typeface="Meiryo" panose="020B0604030504040204" pitchFamily="34" charset="-128"/>
            </a:endParaRPr>
          </a:p>
          <a:p>
            <a:pPr algn="l">
              <a:lnSpc>
                <a:spcPts val="1100"/>
              </a:lnSpc>
              <a:spcBef>
                <a:spcPts val="600"/>
              </a:spcBef>
            </a:pPr>
            <a:endParaRPr lang="en-US" altLang="ja-JP" sz="1200" dirty="0">
              <a:latin typeface="Meiryo" panose="020B0604030504040204" pitchFamily="34" charset="-128"/>
              <a:ea typeface="Meiryo" panose="020B0604030504040204" pitchFamily="34" charset="-128"/>
            </a:endParaRPr>
          </a:p>
        </p:txBody>
      </p:sp>
      <p:sp>
        <p:nvSpPr>
          <p:cNvPr id="20" name="字幕 2">
            <a:extLst>
              <a:ext uri="{FF2B5EF4-FFF2-40B4-BE49-F238E27FC236}">
                <a16:creationId xmlns:a16="http://schemas.microsoft.com/office/drawing/2014/main" id="{49665806-C7F5-D749-9965-B1923FAFBE4B}"/>
              </a:ext>
            </a:extLst>
          </p:cNvPr>
          <p:cNvSpPr txBox="1">
            <a:spLocks/>
          </p:cNvSpPr>
          <p:nvPr/>
        </p:nvSpPr>
        <p:spPr>
          <a:xfrm>
            <a:off x="277495" y="10024642"/>
            <a:ext cx="3568701" cy="339930"/>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kumimoji="1"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kumimoji="1"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kumimoji="1"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9pPr>
          </a:lstStyle>
          <a:p>
            <a:pPr algn="l">
              <a:lnSpc>
                <a:spcPct val="100000"/>
              </a:lnSpc>
              <a:spcBef>
                <a:spcPts val="0"/>
              </a:spcBef>
            </a:pPr>
            <a:r>
              <a:rPr lang="en-US" altLang="ja-JP" sz="900" dirty="0">
                <a:latin typeface="Meiryo" panose="020B0604030504040204" pitchFamily="34" charset="-128"/>
                <a:ea typeface="Meiryo" panose="020B0604030504040204" pitchFamily="34" charset="-128"/>
              </a:rPr>
              <a:t>〈</a:t>
            </a:r>
            <a:r>
              <a:rPr lang="ja-JP" altLang="en-US" sz="900" dirty="0">
                <a:latin typeface="Meiryo" panose="020B0604030504040204" pitchFamily="34" charset="-128"/>
                <a:ea typeface="Meiryo" panose="020B0604030504040204" pitchFamily="34" charset="-128"/>
              </a:rPr>
              <a:t>問合わせ</a:t>
            </a:r>
            <a:r>
              <a:rPr lang="en-US" altLang="ja-JP" sz="900" dirty="0">
                <a:latin typeface="Meiryo" panose="020B0604030504040204" pitchFamily="34" charset="-128"/>
                <a:ea typeface="Meiryo" panose="020B0604030504040204" pitchFamily="34" charset="-128"/>
              </a:rPr>
              <a:t>〉</a:t>
            </a:r>
            <a:r>
              <a:rPr lang="ja-JP" altLang="en-US" sz="900" dirty="0">
                <a:latin typeface="Meiryo" panose="020B0604030504040204" pitchFamily="34" charset="-128"/>
                <a:ea typeface="Meiryo" panose="020B0604030504040204" pitchFamily="34" charset="-128"/>
              </a:rPr>
              <a:t>東京商工会議所 墨田支部　</a:t>
            </a:r>
            <a:r>
              <a:rPr lang="en-US" altLang="ja-JP" sz="900" dirty="0">
                <a:latin typeface="Meiryo" panose="020B0604030504040204" pitchFamily="34" charset="-128"/>
                <a:ea typeface="Meiryo" panose="020B0604030504040204" pitchFamily="34" charset="-128"/>
              </a:rPr>
              <a:t>TEL</a:t>
            </a:r>
            <a:r>
              <a:rPr lang="ja-JP" altLang="en-US" sz="900" dirty="0">
                <a:latin typeface="Meiryo" panose="020B0604030504040204" pitchFamily="34" charset="-128"/>
                <a:ea typeface="Meiryo" panose="020B0604030504040204" pitchFamily="34" charset="-128"/>
              </a:rPr>
              <a:t>　</a:t>
            </a:r>
            <a:r>
              <a:rPr lang="en-US" altLang="ja-JP" sz="900" dirty="0">
                <a:latin typeface="Meiryo" panose="020B0604030504040204" pitchFamily="34" charset="-128"/>
                <a:ea typeface="Meiryo" panose="020B0604030504040204" pitchFamily="34" charset="-128"/>
              </a:rPr>
              <a:t>3635-4343</a:t>
            </a:r>
          </a:p>
          <a:p>
            <a:pPr algn="l">
              <a:lnSpc>
                <a:spcPct val="100000"/>
              </a:lnSpc>
              <a:spcBef>
                <a:spcPts val="0"/>
              </a:spcBef>
            </a:pPr>
            <a:r>
              <a:rPr lang="en-US" altLang="ja-JP" sz="800" dirty="0">
                <a:latin typeface="Meiryo" panose="020B0604030504040204" pitchFamily="34" charset="-128"/>
                <a:ea typeface="Meiryo" panose="020B0604030504040204" pitchFamily="34" charset="-128"/>
              </a:rPr>
              <a:t>※</a:t>
            </a:r>
            <a:r>
              <a:rPr lang="ja-JP" altLang="en-US" sz="800" dirty="0">
                <a:latin typeface="Meiryo" panose="020B0604030504040204" pitchFamily="34" charset="-128"/>
                <a:ea typeface="Meiryo" panose="020B0604030504040204" pitchFamily="34" charset="-128"/>
              </a:rPr>
              <a:t>ＦＡＸの配信停止依頼は  墨田支部までご連絡をお願いいたします。</a:t>
            </a:r>
          </a:p>
          <a:p>
            <a:pPr algn="l">
              <a:lnSpc>
                <a:spcPct val="100000"/>
              </a:lnSpc>
              <a:spcBef>
                <a:spcPts val="0"/>
              </a:spcBef>
            </a:pPr>
            <a:endParaRPr lang="ja-JP" altLang="en-US" sz="900" dirty="0">
              <a:latin typeface="Meiryo" panose="020B0604030504040204" pitchFamily="34" charset="-128"/>
              <a:ea typeface="Meiryo" panose="020B0604030504040204" pitchFamily="34" charset="-128"/>
            </a:endParaRPr>
          </a:p>
        </p:txBody>
      </p:sp>
      <p:sp>
        <p:nvSpPr>
          <p:cNvPr id="21" name="テキスト プレースホルダー 6"/>
          <p:cNvSpPr txBox="1">
            <a:spLocks/>
          </p:cNvSpPr>
          <p:nvPr/>
        </p:nvSpPr>
        <p:spPr>
          <a:xfrm>
            <a:off x="2061846" y="372636"/>
            <a:ext cx="1394147" cy="250320"/>
          </a:xfrm>
          <a:prstGeom prst="rect">
            <a:avLst/>
          </a:prstGeom>
        </p:spPr>
        <p:txBody>
          <a:bodyPr/>
          <a:lstStyle>
            <a:lvl1pPr marL="356387" indent="-356387" algn="l" defTabSz="1425550" rtl="0" eaLnBrk="1" latinLnBrk="0" hangingPunct="1">
              <a:lnSpc>
                <a:spcPct val="90000"/>
              </a:lnSpc>
              <a:spcBef>
                <a:spcPts val="1559"/>
              </a:spcBef>
              <a:buFont typeface="Arial" panose="020B0604020202020204" pitchFamily="34" charset="0"/>
              <a:buChar char="•"/>
              <a:defRPr kumimoji="1"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kumimoji="1"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kumimoji="1"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9pPr>
          </a:lstStyle>
          <a:p>
            <a:pPr marL="0" indent="0">
              <a:buNone/>
            </a:pPr>
            <a:r>
              <a:rPr lang="ja-JP" altLang="en-US" sz="1800" dirty="0"/>
              <a:t>墨田支部</a:t>
            </a:r>
          </a:p>
        </p:txBody>
      </p:sp>
      <p:graphicFrame>
        <p:nvGraphicFramePr>
          <p:cNvPr id="25" name="表 24"/>
          <p:cNvGraphicFramePr>
            <a:graphicFrameLocks noGrp="1"/>
          </p:cNvGraphicFramePr>
          <p:nvPr>
            <p:extLst>
              <p:ext uri="{D42A27DB-BD31-4B8C-83A1-F6EECF244321}">
                <p14:modId xmlns:p14="http://schemas.microsoft.com/office/powerpoint/2010/main" val="3544491422"/>
              </p:ext>
            </p:extLst>
          </p:nvPr>
        </p:nvGraphicFramePr>
        <p:xfrm>
          <a:off x="245697" y="8430045"/>
          <a:ext cx="7036483" cy="1465571"/>
        </p:xfrm>
        <a:graphic>
          <a:graphicData uri="http://schemas.openxmlformats.org/drawingml/2006/table">
            <a:tbl>
              <a:tblPr firstRow="1" bandRow="1">
                <a:tableStyleId>{5C22544A-7EE6-4342-B048-85BDC9FD1C3A}</a:tableStyleId>
              </a:tblPr>
              <a:tblGrid>
                <a:gridCol w="600167">
                  <a:extLst>
                    <a:ext uri="{9D8B030D-6E8A-4147-A177-3AD203B41FA5}">
                      <a16:colId xmlns:a16="http://schemas.microsoft.com/office/drawing/2014/main" val="97988942"/>
                    </a:ext>
                  </a:extLst>
                </a:gridCol>
                <a:gridCol w="1084955">
                  <a:extLst>
                    <a:ext uri="{9D8B030D-6E8A-4147-A177-3AD203B41FA5}">
                      <a16:colId xmlns:a16="http://schemas.microsoft.com/office/drawing/2014/main" val="2117161871"/>
                    </a:ext>
                  </a:extLst>
                </a:gridCol>
                <a:gridCol w="1833119">
                  <a:extLst>
                    <a:ext uri="{9D8B030D-6E8A-4147-A177-3AD203B41FA5}">
                      <a16:colId xmlns:a16="http://schemas.microsoft.com/office/drawing/2014/main" val="2820021180"/>
                    </a:ext>
                  </a:extLst>
                </a:gridCol>
                <a:gridCol w="3518242">
                  <a:extLst>
                    <a:ext uri="{9D8B030D-6E8A-4147-A177-3AD203B41FA5}">
                      <a16:colId xmlns:a16="http://schemas.microsoft.com/office/drawing/2014/main" val="1417785572"/>
                    </a:ext>
                  </a:extLst>
                </a:gridCol>
              </a:tblGrid>
              <a:tr h="482469">
                <a:tc>
                  <a:txBody>
                    <a:bodyPr/>
                    <a:lstStyle/>
                    <a:p>
                      <a:pPr algn="ctr"/>
                      <a:r>
                        <a:rPr kumimoji="1" lang="ja-JP" altLang="en-US" sz="1000" b="1" dirty="0">
                          <a:solidFill>
                            <a:schemeClr val="tx1"/>
                          </a:solidFill>
                        </a:rPr>
                        <a:t>会社名</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endParaRPr kumimoji="1" lang="ja-JP" altLang="en-US" sz="1400" dirty="0"/>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r>
                        <a:rPr kumimoji="1" lang="ja-JP" altLang="en-US" sz="1000" b="1" dirty="0">
                          <a:solidFill>
                            <a:schemeClr val="tx1"/>
                          </a:solidFill>
                        </a:rPr>
                        <a:t>住所　〒</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9911720"/>
                  </a:ext>
                </a:extLst>
              </a:tr>
              <a:tr h="429370">
                <a:tc gridSpan="2">
                  <a:txBody>
                    <a:bodyPr/>
                    <a:lstStyle/>
                    <a:p>
                      <a:r>
                        <a:rPr kumimoji="1" lang="en-US" altLang="ja-JP" sz="1000" b="1" dirty="0">
                          <a:solidFill>
                            <a:schemeClr val="tx1"/>
                          </a:solidFill>
                        </a:rPr>
                        <a:t>TEL</a:t>
                      </a:r>
                      <a:endParaRPr kumimoji="1" lang="ja-JP" altLang="en-US" sz="1000" b="1" dirty="0">
                        <a:solidFill>
                          <a:schemeClr val="tx1"/>
                        </a:solidFill>
                      </a:endParaRP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a:txBody>
                    <a:bodyPr/>
                    <a:lstStyle/>
                    <a:p>
                      <a:r>
                        <a:rPr kumimoji="1" lang="en-US" altLang="ja-JP" sz="1000" b="1" dirty="0">
                          <a:solidFill>
                            <a:schemeClr val="tx1"/>
                          </a:solidFill>
                        </a:rPr>
                        <a:t>FAX</a:t>
                      </a:r>
                      <a:endParaRPr kumimoji="1" lang="ja-JP" altLang="en-US" sz="1000" b="1" dirty="0">
                        <a:solidFill>
                          <a:schemeClr val="tx1"/>
                        </a:solidFill>
                      </a:endParaRP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7759847"/>
                  </a:ext>
                </a:extLst>
              </a:tr>
              <a:tr h="553732">
                <a:tc>
                  <a:txBody>
                    <a:bodyPr/>
                    <a:lstStyle/>
                    <a:p>
                      <a:pPr algn="ctr"/>
                      <a:r>
                        <a:rPr kumimoji="1" lang="ja-JP" altLang="en-US" sz="800" b="1" dirty="0">
                          <a:solidFill>
                            <a:schemeClr val="tx1"/>
                          </a:solidFill>
                        </a:rPr>
                        <a:t>参加者</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kumimoji="1" lang="ja-JP" altLang="en-US" sz="1000" b="1" dirty="0">
                          <a:solidFill>
                            <a:schemeClr val="tx1"/>
                          </a:solidFill>
                        </a:rPr>
                        <a:t>氏名・部署</a:t>
                      </a:r>
                      <a:r>
                        <a:rPr kumimoji="1" lang="en-US" altLang="ja-JP" sz="1000" b="1" dirty="0">
                          <a:solidFill>
                            <a:schemeClr val="tx1"/>
                          </a:solidFill>
                        </a:rPr>
                        <a:t>/</a:t>
                      </a:r>
                      <a:r>
                        <a:rPr kumimoji="1" lang="ja-JP" altLang="en-US" sz="1000" b="1" dirty="0">
                          <a:solidFill>
                            <a:schemeClr val="tx1"/>
                          </a:solidFill>
                        </a:rPr>
                        <a:t>役職</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00" b="1" dirty="0">
                          <a:solidFill>
                            <a:schemeClr val="tx1"/>
                          </a:solidFill>
                        </a:rPr>
                        <a:t>E-Mail</a:t>
                      </a:r>
                      <a:endParaRPr kumimoji="1" lang="ja-JP" altLang="en-US" sz="1000" b="1" dirty="0">
                        <a:solidFill>
                          <a:schemeClr val="tx1"/>
                        </a:solidFill>
                      </a:endParaRP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2539709"/>
                  </a:ext>
                </a:extLst>
              </a:tr>
            </a:tbl>
          </a:graphicData>
        </a:graphic>
      </p:graphicFrame>
      <p:sp>
        <p:nvSpPr>
          <p:cNvPr id="26" name="テキスト ボックス 25"/>
          <p:cNvSpPr txBox="1"/>
          <p:nvPr/>
        </p:nvSpPr>
        <p:spPr>
          <a:xfrm>
            <a:off x="-443689" y="8046484"/>
            <a:ext cx="7433224" cy="360597"/>
          </a:xfrm>
          <a:prstGeom prst="rect">
            <a:avLst/>
          </a:prstGeom>
          <a:noFill/>
        </p:spPr>
        <p:txBody>
          <a:bodyPr wrap="square" rtlCol="0" anchor="t" anchorCtr="1">
            <a:noAutofit/>
          </a:bodyPr>
          <a:lstStyle/>
          <a:p>
            <a:r>
              <a:rPr lang="ja-JP" altLang="en-US" sz="1400" b="1" dirty="0"/>
              <a:t>＜参加申込書＞</a:t>
            </a:r>
            <a:r>
              <a:rPr lang="ja-JP" altLang="ja-JP" sz="1400" b="1" dirty="0"/>
              <a:t>東京商工会議所墨田支部　行き【 </a:t>
            </a:r>
            <a:r>
              <a:rPr lang="en-US" altLang="ja-JP" sz="1400" b="1" dirty="0"/>
              <a:t>FAX</a:t>
            </a:r>
            <a:r>
              <a:rPr lang="ja-JP" altLang="ja-JP" sz="1400" b="1" dirty="0"/>
              <a:t>：３６３５－７１４８】</a:t>
            </a:r>
            <a:endParaRPr lang="ja-JP" altLang="ja-JP" sz="1400" dirty="0"/>
          </a:p>
        </p:txBody>
      </p:sp>
      <p:sp>
        <p:nvSpPr>
          <p:cNvPr id="35" name="字幕 2">
            <a:extLst>
              <a:ext uri="{FF2B5EF4-FFF2-40B4-BE49-F238E27FC236}">
                <a16:creationId xmlns:a16="http://schemas.microsoft.com/office/drawing/2014/main" id="{49665806-C7F5-D749-9965-B1923FAFBE4B}"/>
              </a:ext>
            </a:extLst>
          </p:cNvPr>
          <p:cNvSpPr txBox="1">
            <a:spLocks/>
          </p:cNvSpPr>
          <p:nvPr/>
        </p:nvSpPr>
        <p:spPr>
          <a:xfrm>
            <a:off x="3552139" y="10024642"/>
            <a:ext cx="3990974" cy="321304"/>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kumimoji="1"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kumimoji="1"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kumimoji="1"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kumimoji="1" sz="1323" kern="1200">
                <a:solidFill>
                  <a:schemeClr val="tx1"/>
                </a:solidFill>
                <a:latin typeface="+mn-lt"/>
                <a:ea typeface="+mn-ea"/>
                <a:cs typeface="+mn-cs"/>
              </a:defRPr>
            </a:lvl9pPr>
          </a:lstStyle>
          <a:p>
            <a:pPr algn="l">
              <a:lnSpc>
                <a:spcPct val="100000"/>
              </a:lnSpc>
              <a:spcBef>
                <a:spcPts val="0"/>
              </a:spcBef>
            </a:pPr>
            <a:r>
              <a:rPr lang="en-US" altLang="ja-JP" sz="800" dirty="0">
                <a:latin typeface="Meiryo" panose="020B0604030504040204" pitchFamily="34" charset="-128"/>
                <a:ea typeface="Meiryo" panose="020B0604030504040204" pitchFamily="34" charset="-128"/>
              </a:rPr>
              <a:t>※</a:t>
            </a:r>
            <a:r>
              <a:rPr lang="ja-JP" altLang="en-US" sz="800" dirty="0">
                <a:latin typeface="Meiryo" panose="020B0604030504040204" pitchFamily="34" charset="-128"/>
                <a:ea typeface="Meiryo" panose="020B0604030504040204" pitchFamily="34" charset="-128"/>
              </a:rPr>
              <a:t>ご記入いただいた情報は、当該セミナーに関する連絡・記録のために使用します。また、東京商工会議所からの各種情報提供のために使用する場合がございます。</a:t>
            </a:r>
          </a:p>
        </p:txBody>
      </p:sp>
      <p:sp>
        <p:nvSpPr>
          <p:cNvPr id="4" name="テキスト ボックス 3"/>
          <p:cNvSpPr txBox="1"/>
          <p:nvPr/>
        </p:nvSpPr>
        <p:spPr>
          <a:xfrm>
            <a:off x="319663" y="727001"/>
            <a:ext cx="4709537" cy="369332"/>
          </a:xfrm>
          <a:prstGeom prst="rect">
            <a:avLst/>
          </a:prstGeom>
          <a:noFill/>
        </p:spPr>
        <p:txBody>
          <a:bodyPr wrap="square" rtlCol="0">
            <a:spAutoFit/>
          </a:bodyPr>
          <a:lstStyle/>
          <a:p>
            <a:endParaRPr kumimoji="1" lang="ja-JP" altLang="en-US" dirty="0"/>
          </a:p>
        </p:txBody>
      </p:sp>
      <p:sp>
        <p:nvSpPr>
          <p:cNvPr id="6" name="正方形/長方形 5"/>
          <p:cNvSpPr/>
          <p:nvPr/>
        </p:nvSpPr>
        <p:spPr>
          <a:xfrm>
            <a:off x="-283530" y="861492"/>
            <a:ext cx="8116185" cy="707886"/>
          </a:xfrm>
          <a:prstGeom prst="rect">
            <a:avLst/>
          </a:prstGeom>
          <a:noFill/>
        </p:spPr>
        <p:txBody>
          <a:bodyPr wrap="square" lIns="91440" tIns="45720" rIns="91440" bIns="45720">
            <a:spAutoFit/>
          </a:bodyPr>
          <a:lstStyle/>
          <a:p>
            <a:pPr algn="ctr"/>
            <a:r>
              <a:rPr lang="ja-JP" altLang="en-US" sz="2000" dirty="0">
                <a:ln w="0"/>
                <a:latin typeface="HGS創英角ｺﾞｼｯｸUB" panose="020B0900000000000000" pitchFamily="50" charset="-128"/>
                <a:ea typeface="HGS創英角ｺﾞｼｯｸUB" panose="020B0900000000000000" pitchFamily="50" charset="-128"/>
              </a:rPr>
              <a:t>すぐに出来る</a:t>
            </a:r>
            <a:r>
              <a:rPr lang="en-US" altLang="ja-JP" sz="2000" dirty="0">
                <a:ln w="0"/>
                <a:latin typeface="HGS創英角ｺﾞｼｯｸUB" panose="020B0900000000000000" pitchFamily="50" charset="-128"/>
                <a:ea typeface="HGS創英角ｺﾞｼｯｸUB" panose="020B0900000000000000" pitchFamily="50" charset="-128"/>
              </a:rPr>
              <a:t>!</a:t>
            </a:r>
            <a:endParaRPr lang="ja-JP" altLang="en-US" sz="2000" dirty="0">
              <a:ln w="0"/>
              <a:latin typeface="HGS創英角ｺﾞｼｯｸUB" panose="020B0900000000000000" pitchFamily="50" charset="-128"/>
              <a:ea typeface="HGS創英角ｺﾞｼｯｸUB" panose="020B0900000000000000" pitchFamily="50" charset="-128"/>
            </a:endParaRPr>
          </a:p>
          <a:p>
            <a:pPr algn="ctr"/>
            <a:r>
              <a:rPr lang="ja-JP" altLang="en-US" sz="2000" dirty="0">
                <a:ln w="0"/>
                <a:latin typeface="HGS創英角ｺﾞｼｯｸUB" panose="020B0900000000000000" pitchFamily="50" charset="-128"/>
                <a:ea typeface="HGS創英角ｺﾞｼｯｸUB" panose="020B0900000000000000" pitchFamily="50" charset="-128"/>
              </a:rPr>
              <a:t>「心理学に基づくモチベーション・マネジメント」</a:t>
            </a:r>
            <a:endParaRPr lang="ja-JP" altLang="en-US" sz="4400" b="0" cap="none" spc="0" dirty="0">
              <a:ln w="0"/>
              <a:solidFill>
                <a:schemeClr val="tx1"/>
              </a:solidFill>
              <a:latin typeface="HGS創英角ｺﾞｼｯｸUB" panose="020B0900000000000000" pitchFamily="50" charset="-128"/>
              <a:ea typeface="HGS創英角ｺﾞｼｯｸUB" panose="020B0900000000000000" pitchFamily="50" charset="-128"/>
            </a:endParaRPr>
          </a:p>
        </p:txBody>
      </p:sp>
      <p:sp>
        <p:nvSpPr>
          <p:cNvPr id="2" name="テキスト ボックス 1"/>
          <p:cNvSpPr txBox="1"/>
          <p:nvPr/>
        </p:nvSpPr>
        <p:spPr>
          <a:xfrm>
            <a:off x="9997414" y="8515423"/>
            <a:ext cx="2182130" cy="1787931"/>
          </a:xfrm>
          <a:prstGeom prst="rect">
            <a:avLst/>
          </a:prstGeom>
          <a:noFill/>
        </p:spPr>
        <p:txBody>
          <a:bodyPr wrap="square" rtlCol="0">
            <a:spAutoFit/>
          </a:bodyPr>
          <a:lstStyle/>
          <a:p>
            <a:endParaRPr kumimoji="1" lang="ja-JP" altLang="en-US" dirty="0"/>
          </a:p>
        </p:txBody>
      </p:sp>
      <p:sp>
        <p:nvSpPr>
          <p:cNvPr id="7" name="二等辺三角形 6"/>
          <p:cNvSpPr/>
          <p:nvPr/>
        </p:nvSpPr>
        <p:spPr>
          <a:xfrm rot="5400000">
            <a:off x="5880296" y="7674282"/>
            <a:ext cx="413833" cy="177795"/>
          </a:xfrm>
          <a:prstGeom prst="triangle">
            <a:avLst/>
          </a:prstGeom>
          <a:solidFill>
            <a:schemeClr val="bg2">
              <a:lumMod val="9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115391" y="7437306"/>
            <a:ext cx="5734731" cy="523220"/>
          </a:xfrm>
          <a:prstGeom prst="rect">
            <a:avLst/>
          </a:prstGeom>
          <a:noFill/>
        </p:spPr>
        <p:txBody>
          <a:bodyPr vert="horz" wrap="square" rtlCol="0">
            <a:spAutoFit/>
          </a:bodyPr>
          <a:lstStyle/>
          <a:p>
            <a:r>
              <a:rPr kumimoji="1" lang="en-US" altLang="ja-JP" sz="1200" b="1" dirty="0"/>
              <a:t>【</a:t>
            </a:r>
            <a:r>
              <a:rPr kumimoji="1" lang="ja-JP" altLang="en-US" sz="1200" b="1" dirty="0"/>
              <a:t>お申 し込み</a:t>
            </a:r>
            <a:r>
              <a:rPr kumimoji="1" lang="en-US" altLang="ja-JP" sz="1200" b="1" dirty="0"/>
              <a:t>】</a:t>
            </a:r>
            <a:r>
              <a:rPr kumimoji="1" lang="ja-JP" altLang="en-US" sz="1200" dirty="0"/>
              <a:t>右の二次元</a:t>
            </a:r>
            <a:r>
              <a:rPr kumimoji="1" lang="en-US" altLang="ja-JP" sz="1200" dirty="0"/>
              <a:t>QR</a:t>
            </a:r>
            <a:r>
              <a:rPr kumimoji="1" lang="ja-JP" altLang="en-US" sz="1200" dirty="0"/>
              <a:t>コードから、お申し込みください</a:t>
            </a:r>
            <a:r>
              <a:rPr kumimoji="1" lang="ja-JP" altLang="en-US" sz="1400" dirty="0"/>
              <a:t>。</a:t>
            </a:r>
            <a:endParaRPr kumimoji="1" lang="en-US" altLang="ja-JP" sz="1400" dirty="0"/>
          </a:p>
          <a:p>
            <a:r>
              <a:rPr kumimoji="1" lang="ja-JP" altLang="en-US" sz="1200" dirty="0"/>
              <a:t>（下記申込欄に必要事項をご記入のうえ、ＦＡＸでもお申込みいただけます。）</a:t>
            </a:r>
            <a:r>
              <a:rPr kumimoji="1" lang="ja-JP" altLang="en-US" sz="1400" dirty="0"/>
              <a:t> </a:t>
            </a:r>
          </a:p>
        </p:txBody>
      </p:sp>
      <p:sp>
        <p:nvSpPr>
          <p:cNvPr id="5" name="テキスト ボックス 4"/>
          <p:cNvSpPr txBox="1"/>
          <p:nvPr/>
        </p:nvSpPr>
        <p:spPr>
          <a:xfrm>
            <a:off x="11277588" y="15899440"/>
            <a:ext cx="393086" cy="686027"/>
          </a:xfrm>
          <a:prstGeom prst="rect">
            <a:avLst/>
          </a:prstGeom>
          <a:noFill/>
        </p:spPr>
        <p:txBody>
          <a:bodyPr wrap="square" rtlCol="0">
            <a:spAutoFit/>
          </a:bodyPr>
          <a:lstStyle/>
          <a:p>
            <a:endParaRPr kumimoji="1" lang="ja-JP" altLang="en-US" dirty="0"/>
          </a:p>
        </p:txBody>
      </p:sp>
      <p:sp>
        <p:nvSpPr>
          <p:cNvPr id="31" name="字幕 2">
            <a:extLst>
              <a:ext uri="{FF2B5EF4-FFF2-40B4-BE49-F238E27FC236}">
                <a16:creationId xmlns:a16="http://schemas.microsoft.com/office/drawing/2014/main" id="{8B498120-A6A2-2244-90B7-F7F21418DF45}"/>
              </a:ext>
            </a:extLst>
          </p:cNvPr>
          <p:cNvSpPr txBox="1">
            <a:spLocks/>
          </p:cNvSpPr>
          <p:nvPr/>
        </p:nvSpPr>
        <p:spPr>
          <a:xfrm>
            <a:off x="222777" y="1401438"/>
            <a:ext cx="7133368" cy="1062000"/>
          </a:xfrm>
        </p:spPr>
        <p:txBody>
          <a:bodyPr>
            <a:noAutofit/>
          </a:bodyPr>
          <a:lstStyle>
            <a:lvl1pPr marL="0" indent="0" algn="ctr" defTabSz="1425550" rtl="0" eaLnBrk="1" latinLnBrk="0" hangingPunct="1">
              <a:lnSpc>
                <a:spcPct val="90000"/>
              </a:lnSpc>
              <a:spcBef>
                <a:spcPts val="1559"/>
              </a:spcBef>
              <a:buFont typeface="Arial" panose="020B0604020202020204" pitchFamily="34" charset="0"/>
              <a:buNone/>
              <a:defRPr kumimoji="1" sz="3742" kern="1200">
                <a:solidFill>
                  <a:schemeClr val="tx1"/>
                </a:solidFill>
                <a:latin typeface="+mn-lt"/>
                <a:ea typeface="+mn-ea"/>
                <a:cs typeface="+mn-cs"/>
              </a:defRPr>
            </a:lvl1pPr>
            <a:lvl2pPr marL="712775" indent="0" algn="ctr" defTabSz="1425550" rtl="0" eaLnBrk="1" latinLnBrk="0" hangingPunct="1">
              <a:lnSpc>
                <a:spcPct val="90000"/>
              </a:lnSpc>
              <a:spcBef>
                <a:spcPts val="780"/>
              </a:spcBef>
              <a:buFont typeface="Arial" panose="020B0604020202020204" pitchFamily="34" charset="0"/>
              <a:buNone/>
              <a:defRPr kumimoji="1" sz="3118" kern="1200">
                <a:solidFill>
                  <a:schemeClr val="tx1"/>
                </a:solidFill>
                <a:latin typeface="+mn-lt"/>
                <a:ea typeface="+mn-ea"/>
                <a:cs typeface="+mn-cs"/>
              </a:defRPr>
            </a:lvl2pPr>
            <a:lvl3pPr marL="1425550" indent="0" algn="ctr" defTabSz="1425550" rtl="0" eaLnBrk="1" latinLnBrk="0" hangingPunct="1">
              <a:lnSpc>
                <a:spcPct val="90000"/>
              </a:lnSpc>
              <a:spcBef>
                <a:spcPts val="780"/>
              </a:spcBef>
              <a:buFont typeface="Arial" panose="020B0604020202020204" pitchFamily="34" charset="0"/>
              <a:buNone/>
              <a:defRPr kumimoji="1" sz="2806" kern="1200">
                <a:solidFill>
                  <a:schemeClr val="tx1"/>
                </a:solidFill>
                <a:latin typeface="+mn-lt"/>
                <a:ea typeface="+mn-ea"/>
                <a:cs typeface="+mn-cs"/>
              </a:defRPr>
            </a:lvl3pPr>
            <a:lvl4pPr marL="2138324" indent="0" algn="ctr" defTabSz="1425550" rtl="0" eaLnBrk="1" latinLnBrk="0" hangingPunct="1">
              <a:lnSpc>
                <a:spcPct val="90000"/>
              </a:lnSpc>
              <a:spcBef>
                <a:spcPts val="780"/>
              </a:spcBef>
              <a:buFont typeface="Arial" panose="020B0604020202020204" pitchFamily="34" charset="0"/>
              <a:buNone/>
              <a:defRPr kumimoji="1" sz="2494" kern="1200">
                <a:solidFill>
                  <a:schemeClr val="tx1"/>
                </a:solidFill>
                <a:latin typeface="+mn-lt"/>
                <a:ea typeface="+mn-ea"/>
                <a:cs typeface="+mn-cs"/>
              </a:defRPr>
            </a:lvl4pPr>
            <a:lvl5pPr marL="2851099" indent="0" algn="ctr" defTabSz="1425550" rtl="0" eaLnBrk="1" latinLnBrk="0" hangingPunct="1">
              <a:lnSpc>
                <a:spcPct val="90000"/>
              </a:lnSpc>
              <a:spcBef>
                <a:spcPts val="780"/>
              </a:spcBef>
              <a:buFont typeface="Arial" panose="020B0604020202020204" pitchFamily="34" charset="0"/>
              <a:buNone/>
              <a:defRPr kumimoji="1" sz="2494" kern="1200">
                <a:solidFill>
                  <a:schemeClr val="tx1"/>
                </a:solidFill>
                <a:latin typeface="+mn-lt"/>
                <a:ea typeface="+mn-ea"/>
                <a:cs typeface="+mn-cs"/>
              </a:defRPr>
            </a:lvl5pPr>
            <a:lvl6pPr marL="3563874" indent="0" algn="ctr" defTabSz="1425550" rtl="0" eaLnBrk="1" latinLnBrk="0" hangingPunct="1">
              <a:lnSpc>
                <a:spcPct val="90000"/>
              </a:lnSpc>
              <a:spcBef>
                <a:spcPts val="780"/>
              </a:spcBef>
              <a:buFont typeface="Arial" panose="020B0604020202020204" pitchFamily="34" charset="0"/>
              <a:buNone/>
              <a:defRPr kumimoji="1" sz="2494" kern="1200">
                <a:solidFill>
                  <a:schemeClr val="tx1"/>
                </a:solidFill>
                <a:latin typeface="+mn-lt"/>
                <a:ea typeface="+mn-ea"/>
                <a:cs typeface="+mn-cs"/>
              </a:defRPr>
            </a:lvl6pPr>
            <a:lvl7pPr marL="4276649" indent="0" algn="ctr" defTabSz="1425550" rtl="0" eaLnBrk="1" latinLnBrk="0" hangingPunct="1">
              <a:lnSpc>
                <a:spcPct val="90000"/>
              </a:lnSpc>
              <a:spcBef>
                <a:spcPts val="780"/>
              </a:spcBef>
              <a:buFont typeface="Arial" panose="020B0604020202020204" pitchFamily="34" charset="0"/>
              <a:buNone/>
              <a:defRPr kumimoji="1" sz="2494" kern="1200">
                <a:solidFill>
                  <a:schemeClr val="tx1"/>
                </a:solidFill>
                <a:latin typeface="+mn-lt"/>
                <a:ea typeface="+mn-ea"/>
                <a:cs typeface="+mn-cs"/>
              </a:defRPr>
            </a:lvl7pPr>
            <a:lvl8pPr marL="4989424" indent="0" algn="ctr" defTabSz="1425550" rtl="0" eaLnBrk="1" latinLnBrk="0" hangingPunct="1">
              <a:lnSpc>
                <a:spcPct val="90000"/>
              </a:lnSpc>
              <a:spcBef>
                <a:spcPts val="780"/>
              </a:spcBef>
              <a:buFont typeface="Arial" panose="020B0604020202020204" pitchFamily="34" charset="0"/>
              <a:buNone/>
              <a:defRPr kumimoji="1" sz="2494" kern="1200">
                <a:solidFill>
                  <a:schemeClr val="tx1"/>
                </a:solidFill>
                <a:latin typeface="+mn-lt"/>
                <a:ea typeface="+mn-ea"/>
                <a:cs typeface="+mn-cs"/>
              </a:defRPr>
            </a:lvl8pPr>
            <a:lvl9pPr marL="5702198" indent="0" algn="ctr" defTabSz="1425550" rtl="0" eaLnBrk="1" latinLnBrk="0" hangingPunct="1">
              <a:lnSpc>
                <a:spcPct val="90000"/>
              </a:lnSpc>
              <a:spcBef>
                <a:spcPts val="780"/>
              </a:spcBef>
              <a:buFont typeface="Arial" panose="020B0604020202020204" pitchFamily="34" charset="0"/>
              <a:buNone/>
              <a:defRPr kumimoji="1" sz="2494" kern="1200">
                <a:solidFill>
                  <a:schemeClr val="tx1"/>
                </a:solidFill>
                <a:latin typeface="+mn-lt"/>
                <a:ea typeface="+mn-ea"/>
                <a:cs typeface="+mn-cs"/>
              </a:defRPr>
            </a:lvl9pPr>
          </a:lstStyle>
          <a:p>
            <a:pPr algn="l">
              <a:lnSpc>
                <a:spcPts val="1300"/>
              </a:lnSpc>
              <a:spcBef>
                <a:spcPts val="0"/>
              </a:spcBef>
            </a:pPr>
            <a:endParaRPr lang="ja-JP" altLang="en-US" sz="1150" dirty="0">
              <a:latin typeface="+mj-ea"/>
              <a:ea typeface="+mj-ea"/>
            </a:endParaRPr>
          </a:p>
        </p:txBody>
      </p:sp>
      <p:sp>
        <p:nvSpPr>
          <p:cNvPr id="33" name="テキスト ボックス 32"/>
          <p:cNvSpPr txBox="1"/>
          <p:nvPr/>
        </p:nvSpPr>
        <p:spPr>
          <a:xfrm>
            <a:off x="3023995" y="327101"/>
            <a:ext cx="1602695" cy="307777"/>
          </a:xfrm>
          <a:prstGeom prst="rect">
            <a:avLst/>
          </a:prstGeom>
          <a:noFill/>
        </p:spPr>
        <p:txBody>
          <a:bodyPr wrap="square" rtlCol="0">
            <a:spAutoFit/>
          </a:bodyPr>
          <a:lstStyle/>
          <a:p>
            <a:r>
              <a:rPr kumimoji="1" lang="ja-JP" altLang="en-US" sz="1400" dirty="0">
                <a:latin typeface="ＭＳ ゴシック" panose="020B0609070205080204" pitchFamily="49" charset="-128"/>
                <a:ea typeface="ＭＳ ゴシック" panose="020B0609070205080204" pitchFamily="49" charset="-128"/>
              </a:rPr>
              <a:t>主催</a:t>
            </a:r>
          </a:p>
        </p:txBody>
      </p:sp>
      <p:sp>
        <p:nvSpPr>
          <p:cNvPr id="13" name="テキスト ボックス 12">
            <a:extLst>
              <a:ext uri="{FF2B5EF4-FFF2-40B4-BE49-F238E27FC236}">
                <a16:creationId xmlns:a16="http://schemas.microsoft.com/office/drawing/2014/main" id="{F5D001F1-D1E8-6142-179F-3BAE2F790427}"/>
              </a:ext>
            </a:extLst>
          </p:cNvPr>
          <p:cNvSpPr txBox="1"/>
          <p:nvPr/>
        </p:nvSpPr>
        <p:spPr>
          <a:xfrm>
            <a:off x="245698" y="1669917"/>
            <a:ext cx="7133366" cy="1015663"/>
          </a:xfrm>
          <a:prstGeom prst="rect">
            <a:avLst/>
          </a:prstGeom>
          <a:noFill/>
        </p:spPr>
        <p:txBody>
          <a:bodyPr wrap="square" rtlCol="0">
            <a:spAutoFit/>
          </a:bodyPr>
          <a:lstStyle/>
          <a:p>
            <a:r>
              <a:rPr kumimoji="1" lang="ja-JP" altLang="en-US" sz="1200" dirty="0"/>
              <a:t>「モチベーションの上げ方」については、巷で多くのことが言われていますが、個人的な経験談の類のものなど、客観的な根拠に乏しいものが多いというのが実情ではないでしょうか。</a:t>
            </a:r>
          </a:p>
          <a:p>
            <a:r>
              <a:rPr kumimoji="1" lang="ja-JP" altLang="en-US" sz="1200" dirty="0"/>
              <a:t>そこで、本セミナーでは、これまでの組織心理学の知見をもとに、「すぐに」「誰にでも」出来る</a:t>
            </a:r>
          </a:p>
          <a:p>
            <a:r>
              <a:rPr kumimoji="1" lang="ja-JP" altLang="en-US" sz="1200" dirty="0"/>
              <a:t>モチベーション・マネジメントの方法をご紹介します。経営者や管理者のみならず、他者を指導したり支援したりする立場にある方にとっても役に立つ情報をご提供します。是非ご受講下さい。</a:t>
            </a:r>
          </a:p>
        </p:txBody>
      </p:sp>
      <p:sp>
        <p:nvSpPr>
          <p:cNvPr id="14" name="テキスト ボックス 13">
            <a:extLst>
              <a:ext uri="{FF2B5EF4-FFF2-40B4-BE49-F238E27FC236}">
                <a16:creationId xmlns:a16="http://schemas.microsoft.com/office/drawing/2014/main" id="{AFAB84A8-B450-A80D-8185-85A500DA537E}"/>
              </a:ext>
            </a:extLst>
          </p:cNvPr>
          <p:cNvSpPr txBox="1"/>
          <p:nvPr/>
        </p:nvSpPr>
        <p:spPr>
          <a:xfrm>
            <a:off x="211507" y="4469941"/>
            <a:ext cx="5863228" cy="1150571"/>
          </a:xfrm>
          <a:prstGeom prst="rect">
            <a:avLst/>
          </a:prstGeom>
          <a:noFill/>
          <a:ln>
            <a:noFill/>
            <a:prstDash val="sysDot"/>
          </a:ln>
        </p:spPr>
        <p:txBody>
          <a:bodyPr wrap="square" rtlCol="0">
            <a:spAutoFit/>
          </a:bodyPr>
          <a:lstStyle/>
          <a:p>
            <a:pPr>
              <a:lnSpc>
                <a:spcPct val="150000"/>
              </a:lnSpc>
            </a:pPr>
            <a:r>
              <a:rPr lang="en-US" altLang="ja-JP" sz="900" dirty="0">
                <a:latin typeface="HGPｺﾞｼｯｸM" panose="020B0600000000000000" pitchFamily="50" charset="-128"/>
                <a:ea typeface="HGPｺﾞｼｯｸM" panose="020B0600000000000000" pitchFamily="50" charset="-128"/>
              </a:rPr>
              <a:t>【</a:t>
            </a:r>
            <a:r>
              <a:rPr lang="ja-JP" altLang="en-US" sz="900" dirty="0">
                <a:latin typeface="HGPｺﾞｼｯｸM" panose="020B0600000000000000" pitchFamily="50" charset="-128"/>
                <a:ea typeface="HGPｺﾞｼｯｸM" panose="020B0600000000000000" pitchFamily="50" charset="-128"/>
              </a:rPr>
              <a:t>講師プロフィール</a:t>
            </a:r>
            <a:r>
              <a:rPr lang="en-US" altLang="ja-JP" sz="900" dirty="0">
                <a:latin typeface="HGPｺﾞｼｯｸM" panose="020B0600000000000000" pitchFamily="50" charset="-128"/>
                <a:ea typeface="HGPｺﾞｼｯｸM" panose="020B0600000000000000" pitchFamily="50" charset="-128"/>
              </a:rPr>
              <a:t>】</a:t>
            </a:r>
            <a:r>
              <a:rPr lang="ja-JP" altLang="en-US" sz="900" dirty="0">
                <a:latin typeface="HGPｺﾞｼｯｸM" panose="020B0600000000000000" pitchFamily="50" charset="-128"/>
                <a:ea typeface="HGPｺﾞｼｯｸM" panose="020B0600000000000000" pitchFamily="50" charset="-128"/>
              </a:rPr>
              <a:t>　資格指導校</a:t>
            </a:r>
            <a:r>
              <a:rPr lang="ja-JP" altLang="ja-JP" sz="9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で</a:t>
            </a:r>
            <a:r>
              <a:rPr lang="en-US" altLang="ja-JP" sz="9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12</a:t>
            </a:r>
            <a:r>
              <a:rPr lang="ja-JP" altLang="ja-JP" sz="9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年間にわたり中小企業診断士試験対策のテキストなどの教材執筆・教室講義に従事（担当：経営戦略、組織論、マーケティング、経済学）。</a:t>
            </a:r>
            <a:r>
              <a:rPr lang="en-US" altLang="ja-JP" sz="9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2015</a:t>
            </a:r>
            <a:r>
              <a:rPr lang="ja-JP" altLang="ja-JP" sz="9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年に独立し、現在は経営相談、企業支援、企業研修・ビジネスセミナー講師、ビジネス関連の執筆等に当たっている。</a:t>
            </a:r>
            <a:r>
              <a:rPr lang="en-US" altLang="ja-JP" sz="9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2024</a:t>
            </a:r>
            <a:r>
              <a:rPr lang="ja-JP" altLang="ja-JP" sz="9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年度「価格交渉講習会　基礎編」（中小企業庁）のディレクション・教材作成・講師も務める。東京商工会議所相談員。千葉商科大学非常勤講師。著書として、「最速</a:t>
            </a:r>
            <a:r>
              <a:rPr lang="en-US" altLang="ja-JP" sz="9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2</a:t>
            </a:r>
            <a:r>
              <a:rPr lang="ja-JP" altLang="ja-JP" sz="900" kern="100" dirty="0">
                <a:effectLst/>
                <a:latin typeface="HGPｺﾞｼｯｸM" panose="020B0600000000000000" pitchFamily="50" charset="-128"/>
                <a:ea typeface="HGPｺﾞｼｯｸM" panose="020B0600000000000000" pitchFamily="50" charset="-128"/>
                <a:cs typeface="Times New Roman" panose="02020603050405020304" pitchFamily="18" charset="0"/>
              </a:rPr>
              <a:t>時間でわかるビジネス・フレームワーク」（ぱる出版）などがある。</a:t>
            </a:r>
          </a:p>
          <a:p>
            <a:pPr>
              <a:lnSpc>
                <a:spcPct val="150000"/>
              </a:lnSpc>
            </a:pPr>
            <a:endParaRPr lang="en-US" altLang="ja-JP" sz="100" dirty="0">
              <a:latin typeface="HGPｺﾞｼｯｸE" panose="020B0900000000000000" pitchFamily="50" charset="-128"/>
              <a:ea typeface="HGPｺﾞｼｯｸE" panose="020B0900000000000000" pitchFamily="50" charset="-128"/>
            </a:endParaRPr>
          </a:p>
        </p:txBody>
      </p:sp>
      <p:sp>
        <p:nvSpPr>
          <p:cNvPr id="16" name="テキスト ボックス 15">
            <a:extLst>
              <a:ext uri="{FF2B5EF4-FFF2-40B4-BE49-F238E27FC236}">
                <a16:creationId xmlns:a16="http://schemas.microsoft.com/office/drawing/2014/main" id="{960ECA97-46E2-7181-2ADC-547C50CDD097}"/>
              </a:ext>
            </a:extLst>
          </p:cNvPr>
          <p:cNvSpPr txBox="1"/>
          <p:nvPr/>
        </p:nvSpPr>
        <p:spPr>
          <a:xfrm>
            <a:off x="420329" y="5965841"/>
            <a:ext cx="4309730" cy="1107996"/>
          </a:xfrm>
          <a:prstGeom prst="rect">
            <a:avLst/>
          </a:prstGeom>
          <a:noFill/>
        </p:spPr>
        <p:txBody>
          <a:bodyPr wrap="square" rtlCol="0">
            <a:spAutoFit/>
          </a:bodyPr>
          <a:lstStyle/>
          <a:p>
            <a:r>
              <a:rPr kumimoji="1" lang="en-US" altLang="ja-JP" sz="1100" dirty="0">
                <a:latin typeface="HGPｺﾞｼｯｸM" panose="020B0600000000000000" pitchFamily="50" charset="-128"/>
                <a:ea typeface="HGPｺﾞｼｯｸM" panose="020B0600000000000000" pitchFamily="50" charset="-128"/>
              </a:rPr>
              <a:t>1,</a:t>
            </a:r>
            <a:r>
              <a:rPr kumimoji="1" lang="ja-JP" altLang="en-US" sz="1100" dirty="0">
                <a:latin typeface="HGPｺﾞｼｯｸM" panose="020B0600000000000000" pitchFamily="50" charset="-128"/>
                <a:ea typeface="HGPｺﾞｼｯｸM" panose="020B0600000000000000" pitchFamily="50" charset="-128"/>
              </a:rPr>
              <a:t>モチベーション・マネジメントの概要</a:t>
            </a:r>
          </a:p>
          <a:p>
            <a:r>
              <a:rPr kumimoji="1" lang="en-US" altLang="ja-JP" sz="1100" dirty="0">
                <a:latin typeface="HGPｺﾞｼｯｸM" panose="020B0600000000000000" pitchFamily="50" charset="-128"/>
                <a:ea typeface="HGPｺﾞｼｯｸM" panose="020B0600000000000000" pitchFamily="50" charset="-128"/>
              </a:rPr>
              <a:t>2,</a:t>
            </a:r>
            <a:r>
              <a:rPr kumimoji="1" lang="ja-JP" altLang="en-US" sz="1100" dirty="0">
                <a:latin typeface="HGPｺﾞｼｯｸM" panose="020B0600000000000000" pitchFamily="50" charset="-128"/>
                <a:ea typeface="HGPｺﾞｼｯｸM" panose="020B0600000000000000" pitchFamily="50" charset="-128"/>
              </a:rPr>
              <a:t>報酬とモチベーション</a:t>
            </a:r>
          </a:p>
          <a:p>
            <a:r>
              <a:rPr kumimoji="1" lang="en-US" altLang="ja-JP" sz="1100" dirty="0">
                <a:latin typeface="HGPｺﾞｼｯｸM" panose="020B0600000000000000" pitchFamily="50" charset="-128"/>
                <a:ea typeface="HGPｺﾞｼｯｸM" panose="020B0600000000000000" pitchFamily="50" charset="-128"/>
              </a:rPr>
              <a:t>3,</a:t>
            </a:r>
            <a:r>
              <a:rPr kumimoji="1" lang="ja-JP" altLang="en-US" sz="1100" dirty="0">
                <a:latin typeface="HGPｺﾞｼｯｸM" panose="020B0600000000000000" pitchFamily="50" charset="-128"/>
                <a:ea typeface="HGPｺﾞｼｯｸM" panose="020B0600000000000000" pitchFamily="50" charset="-128"/>
              </a:rPr>
              <a:t>自己決定とモチベーション</a:t>
            </a:r>
          </a:p>
          <a:p>
            <a:r>
              <a:rPr kumimoji="1" lang="en-US" altLang="ja-JP" sz="1100" dirty="0">
                <a:latin typeface="HGPｺﾞｼｯｸM" panose="020B0600000000000000" pitchFamily="50" charset="-128"/>
                <a:ea typeface="HGPｺﾞｼｯｸM" panose="020B0600000000000000" pitchFamily="50" charset="-128"/>
              </a:rPr>
              <a:t>4,</a:t>
            </a:r>
            <a:r>
              <a:rPr kumimoji="1" lang="ja-JP" altLang="en-US" sz="1100" dirty="0">
                <a:latin typeface="HGPｺﾞｼｯｸM" panose="020B0600000000000000" pitchFamily="50" charset="-128"/>
                <a:ea typeface="HGPｺﾞｼｯｸM" panose="020B0600000000000000" pitchFamily="50" charset="-128"/>
              </a:rPr>
              <a:t>褒め方とモチベーション</a:t>
            </a:r>
          </a:p>
          <a:p>
            <a:r>
              <a:rPr kumimoji="1" lang="en-US" altLang="ja-JP" sz="1100" dirty="0">
                <a:latin typeface="HGPｺﾞｼｯｸM" panose="020B0600000000000000" pitchFamily="50" charset="-128"/>
                <a:ea typeface="HGPｺﾞｼｯｸM" panose="020B0600000000000000" pitchFamily="50" charset="-128"/>
              </a:rPr>
              <a:t>5,</a:t>
            </a:r>
            <a:r>
              <a:rPr kumimoji="1" lang="ja-JP" altLang="en-US" sz="1100" dirty="0">
                <a:latin typeface="HGPｺﾞｼｯｸM" panose="020B0600000000000000" pitchFamily="50" charset="-128"/>
                <a:ea typeface="HGPｺﾞｼｯｸM" panose="020B0600000000000000" pitchFamily="50" charset="-128"/>
              </a:rPr>
              <a:t>目標とモチベーション</a:t>
            </a:r>
          </a:p>
          <a:p>
            <a:r>
              <a:rPr kumimoji="1" lang="en-US" altLang="ja-JP" sz="1100" dirty="0">
                <a:latin typeface="HGPｺﾞｼｯｸM" panose="020B0600000000000000" pitchFamily="50" charset="-128"/>
                <a:ea typeface="HGPｺﾞｼｯｸM" panose="020B0600000000000000" pitchFamily="50" charset="-128"/>
              </a:rPr>
              <a:t>6,</a:t>
            </a:r>
            <a:r>
              <a:rPr kumimoji="1" lang="ja-JP" altLang="en-US" sz="1100" dirty="0">
                <a:latin typeface="HGPｺﾞｼｯｸM" panose="020B0600000000000000" pitchFamily="50" charset="-128"/>
                <a:ea typeface="HGPｺﾞｼｯｸM" panose="020B0600000000000000" pitchFamily="50" charset="-128"/>
              </a:rPr>
              <a:t>楽観主義とモチベーション</a:t>
            </a:r>
          </a:p>
        </p:txBody>
      </p:sp>
      <p:pic>
        <p:nvPicPr>
          <p:cNvPr id="17" name="図 16">
            <a:extLst>
              <a:ext uri="{FF2B5EF4-FFF2-40B4-BE49-F238E27FC236}">
                <a16:creationId xmlns:a16="http://schemas.microsoft.com/office/drawing/2014/main" id="{4490DD15-E597-5CEE-C0A6-0B3A79DC01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6110" y="4329883"/>
            <a:ext cx="1040198" cy="1404267"/>
          </a:xfrm>
          <a:prstGeom prst="rect">
            <a:avLst/>
          </a:prstGeom>
        </p:spPr>
      </p:pic>
      <p:pic>
        <p:nvPicPr>
          <p:cNvPr id="1026" name="Picture 2">
            <a:extLst>
              <a:ext uri="{FF2B5EF4-FFF2-40B4-BE49-F238E27FC236}">
                <a16:creationId xmlns:a16="http://schemas.microsoft.com/office/drawing/2014/main" id="{93F00AF7-0D4D-C4FA-4081-CF66821A58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8968" y="7359602"/>
            <a:ext cx="774482" cy="774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15937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1953</TotalTime>
  <Words>479</Words>
  <Application>Microsoft Office PowerPoint</Application>
  <PresentationFormat>ユーザー設定</PresentationFormat>
  <Paragraphs>35</Paragraphs>
  <Slides>1</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3</vt:i4>
      </vt:variant>
      <vt:variant>
        <vt:lpstr>スライド タイトル</vt:lpstr>
      </vt:variant>
      <vt:variant>
        <vt:i4>1</vt:i4>
      </vt:variant>
    </vt:vector>
  </HeadingPairs>
  <TitlesOfParts>
    <vt:vector size="14" baseType="lpstr">
      <vt:lpstr>HGPｺﾞｼｯｸE</vt:lpstr>
      <vt:lpstr>HGPｺﾞｼｯｸM</vt:lpstr>
      <vt:lpstr>HGS創英角ｺﾞｼｯｸUB</vt:lpstr>
      <vt:lpstr>ＭＳ ゴシック</vt:lpstr>
      <vt:lpstr>ＭＳ 明朝</vt:lpstr>
      <vt:lpstr>Meiryo</vt:lpstr>
      <vt:lpstr>游ゴシック</vt:lpstr>
      <vt:lpstr>Arial</vt:lpstr>
      <vt:lpstr>Calibri</vt:lpstr>
      <vt:lpstr>Wingdings</vt:lpstr>
      <vt:lpstr>Office テーマ</vt:lpstr>
      <vt:lpstr>デザインの設定</vt:lpstr>
      <vt:lpstr>1_デザインの設定</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タイトル</dc:title>
  <dc:creator>土本 亜希子</dc:creator>
  <cp:lastModifiedBy>山川 哲也</cp:lastModifiedBy>
  <cp:revision>223</cp:revision>
  <cp:lastPrinted>2026-05-29T05:04:04Z</cp:lastPrinted>
  <dcterms:created xsi:type="dcterms:W3CDTF">2019-10-15T07:51:28Z</dcterms:created>
  <dcterms:modified xsi:type="dcterms:W3CDTF">2026-05-29T05:29:29Z</dcterms:modified>
</cp:coreProperties>
</file>