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556500" cy="10680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988"/>
    <a:srgbClr val="1C45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2468" y="5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endParaRPr/>
          </a:p>
        </p:txBody>
      </p:sp>
      <p:sp>
        <p:nvSpPr>
          <p:cNvPr id="158" name="Shape 15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游ゴシック"/>
      </a:defRPr>
    </a:lvl1pPr>
    <a:lvl2pPr indent="228600" latinLnBrk="0">
      <a:defRPr sz="1200">
        <a:latin typeface="+mj-lt"/>
        <a:ea typeface="+mj-ea"/>
        <a:cs typeface="+mj-cs"/>
        <a:sym typeface="游ゴシック"/>
      </a:defRPr>
    </a:lvl2pPr>
    <a:lvl3pPr indent="457200" latinLnBrk="0">
      <a:defRPr sz="1200">
        <a:latin typeface="+mj-lt"/>
        <a:ea typeface="+mj-ea"/>
        <a:cs typeface="+mj-cs"/>
        <a:sym typeface="游ゴシック"/>
      </a:defRPr>
    </a:lvl3pPr>
    <a:lvl4pPr indent="685800" latinLnBrk="0">
      <a:defRPr sz="1200">
        <a:latin typeface="+mj-lt"/>
        <a:ea typeface="+mj-ea"/>
        <a:cs typeface="+mj-cs"/>
        <a:sym typeface="游ゴシック"/>
      </a:defRPr>
    </a:lvl4pPr>
    <a:lvl5pPr indent="914400" latinLnBrk="0">
      <a:defRPr sz="1200">
        <a:latin typeface="+mj-lt"/>
        <a:ea typeface="+mj-ea"/>
        <a:cs typeface="+mj-cs"/>
        <a:sym typeface="游ゴシック"/>
      </a:defRPr>
    </a:lvl5pPr>
    <a:lvl6pPr indent="1143000" latinLnBrk="0">
      <a:defRPr sz="1200">
        <a:latin typeface="+mj-lt"/>
        <a:ea typeface="+mj-ea"/>
        <a:cs typeface="+mj-cs"/>
        <a:sym typeface="游ゴシック"/>
      </a:defRPr>
    </a:lvl6pPr>
    <a:lvl7pPr indent="1371600" latinLnBrk="0">
      <a:defRPr sz="1200">
        <a:latin typeface="+mj-lt"/>
        <a:ea typeface="+mj-ea"/>
        <a:cs typeface="+mj-cs"/>
        <a:sym typeface="游ゴシック"/>
      </a:defRPr>
    </a:lvl7pPr>
    <a:lvl8pPr indent="1600200" latinLnBrk="0">
      <a:defRPr sz="1200">
        <a:latin typeface="+mj-lt"/>
        <a:ea typeface="+mj-ea"/>
        <a:cs typeface="+mj-cs"/>
        <a:sym typeface="游ゴシック"/>
      </a:defRPr>
    </a:lvl8pPr>
    <a:lvl9pPr indent="1828800" latinLnBrk="0">
      <a:defRPr sz="1200">
        <a:latin typeface="+mj-lt"/>
        <a:ea typeface="+mj-ea"/>
        <a:cs typeface="+mj-cs"/>
        <a:sym typeface="游ゴシック"/>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タイトル スライド">
    <p:spTree>
      <p:nvGrpSpPr>
        <p:cNvPr id="1" name=""/>
        <p:cNvGrpSpPr/>
        <p:nvPr/>
      </p:nvGrpSpPr>
      <p:grpSpPr>
        <a:xfrm>
          <a:off x="0" y="0"/>
          <a:ext cx="0" cy="0"/>
          <a:chOff x="0" y="0"/>
          <a:chExt cx="0" cy="0"/>
        </a:xfrm>
      </p:grpSpPr>
      <p:sp>
        <p:nvSpPr>
          <p:cNvPr id="13"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タイトルとコンテンツ">
    <p:spTree>
      <p:nvGrpSpPr>
        <p:cNvPr id="1" name=""/>
        <p:cNvGrpSpPr/>
        <p:nvPr/>
      </p:nvGrpSpPr>
      <p:grpSpPr>
        <a:xfrm>
          <a:off x="0" y="0"/>
          <a:ext cx="0" cy="0"/>
          <a:chOff x="0" y="0"/>
          <a:chExt cx="0" cy="0"/>
        </a:xfrm>
      </p:grpSpPr>
      <p:sp>
        <p:nvSpPr>
          <p:cNvPr id="20" name="タイトルテキスト"/>
          <p:cNvSpPr txBox="1">
            <a:spLocks noGrp="1"/>
          </p:cNvSpPr>
          <p:nvPr>
            <p:ph type="title"/>
          </p:nvPr>
        </p:nvSpPr>
        <p:spPr>
          <a:xfrm>
            <a:off x="519728" y="569241"/>
            <a:ext cx="6520220" cy="2066591"/>
          </a:xfrm>
          <a:prstGeom prst="rect">
            <a:avLst/>
          </a:prstGeom>
        </p:spPr>
        <p:txBody>
          <a:bodyPr/>
          <a:lstStyle/>
          <a:p>
            <a:r>
              <a:t>タイトルテキスト</a:t>
            </a:r>
          </a:p>
        </p:txBody>
      </p:sp>
      <p:sp>
        <p:nvSpPr>
          <p:cNvPr id="21" name="本文レベル1…"/>
          <p:cNvSpPr txBox="1">
            <a:spLocks noGrp="1"/>
          </p:cNvSpPr>
          <p:nvPr>
            <p:ph type="body" idx="1"/>
          </p:nvPr>
        </p:nvSpPr>
        <p:spPr>
          <a:xfrm>
            <a:off x="519728" y="2846199"/>
            <a:ext cx="6520220" cy="6783859"/>
          </a:xfrm>
          <a:prstGeom prst="rect">
            <a:avLst/>
          </a:prstGeom>
        </p:spPr>
        <p:txBody>
          <a:bodyPr>
            <a:normAutofit/>
          </a:bodyPr>
          <a:lstStyle/>
          <a:p>
            <a:r>
              <a:t>本文レベル1</a:t>
            </a:r>
          </a:p>
          <a:p>
            <a:pPr lvl="1"/>
            <a:r>
              <a:t>本文レベル2</a:t>
            </a:r>
          </a:p>
          <a:p>
            <a:pPr lvl="2"/>
            <a:r>
              <a:t>本文レベル3</a:t>
            </a:r>
          </a:p>
          <a:p>
            <a:pPr lvl="3"/>
            <a:r>
              <a:t>本文レベル4</a:t>
            </a:r>
          </a:p>
          <a:p>
            <a:pPr lvl="4"/>
            <a:r>
              <a:t>本文レベル5</a:t>
            </a:r>
          </a:p>
        </p:txBody>
      </p:sp>
      <p:sp>
        <p:nvSpPr>
          <p:cNvPr id="22" name="スライド番号"/>
          <p:cNvSpPr txBox="1">
            <a:spLocks noGrp="1"/>
          </p:cNvSpPr>
          <p:nvPr>
            <p:ph type="sldNum" sz="quarter" idx="2"/>
          </p:nvPr>
        </p:nvSpPr>
        <p:spPr>
          <a:xfrm>
            <a:off x="5339019" y="9909729"/>
            <a:ext cx="335867" cy="333088"/>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_タイトル スライド">
    <p:spTree>
      <p:nvGrpSpPr>
        <p:cNvPr id="1" name=""/>
        <p:cNvGrpSpPr/>
        <p:nvPr/>
      </p:nvGrpSpPr>
      <p:grpSpPr>
        <a:xfrm>
          <a:off x="0" y="0"/>
          <a:ext cx="0" cy="0"/>
          <a:chOff x="0" y="0"/>
          <a:chExt cx="0" cy="0"/>
        </a:xfrm>
      </p:grpSpPr>
      <p:pic>
        <p:nvPicPr>
          <p:cNvPr id="29" name="図 4" descr="図 4"/>
          <p:cNvPicPr>
            <a:picLocks noChangeAspect="1"/>
          </p:cNvPicPr>
          <p:nvPr/>
        </p:nvPicPr>
        <p:blipFill>
          <a:blip r:embed="rId2"/>
          <a:stretch>
            <a:fillRect/>
          </a:stretch>
        </p:blipFill>
        <p:spPr>
          <a:xfrm>
            <a:off x="0" y="1"/>
            <a:ext cx="7559675" cy="190499"/>
          </a:xfrm>
          <a:prstGeom prst="rect">
            <a:avLst/>
          </a:prstGeom>
          <a:ln w="12700">
            <a:miter lim="400000"/>
          </a:ln>
        </p:spPr>
      </p:pic>
      <p:pic>
        <p:nvPicPr>
          <p:cNvPr id="30" name="Picture 82" descr="Picture 82"/>
          <p:cNvPicPr>
            <a:picLocks noChangeAspect="1"/>
          </p:cNvPicPr>
          <p:nvPr/>
        </p:nvPicPr>
        <p:blipFill>
          <a:blip r:embed="rId3"/>
          <a:stretch>
            <a:fillRect/>
          </a:stretch>
        </p:blipFill>
        <p:spPr>
          <a:xfrm>
            <a:off x="255572" y="190500"/>
            <a:ext cx="1901128" cy="479123"/>
          </a:xfrm>
          <a:prstGeom prst="rect">
            <a:avLst/>
          </a:prstGeom>
          <a:ln w="12700">
            <a:miter lim="400000"/>
          </a:ln>
        </p:spPr>
      </p:pic>
      <p:sp>
        <p:nvSpPr>
          <p:cNvPr id="31" name="タイトルテキスト"/>
          <p:cNvSpPr txBox="1">
            <a:spLocks noGrp="1"/>
          </p:cNvSpPr>
          <p:nvPr>
            <p:ph type="title"/>
          </p:nvPr>
        </p:nvSpPr>
        <p:spPr>
          <a:xfrm>
            <a:off x="566976" y="1749794"/>
            <a:ext cx="6425725" cy="3722336"/>
          </a:xfrm>
          <a:prstGeom prst="rect">
            <a:avLst/>
          </a:prstGeom>
        </p:spPr>
        <p:txBody>
          <a:bodyPr anchor="b"/>
          <a:lstStyle>
            <a:lvl1pPr>
              <a:defRPr sz="9300"/>
            </a:lvl1pPr>
          </a:lstStyle>
          <a:p>
            <a:r>
              <a:t>タイトルテキスト</a:t>
            </a:r>
          </a:p>
        </p:txBody>
      </p:sp>
      <p:sp>
        <p:nvSpPr>
          <p:cNvPr id="32" name="本文レベル1…"/>
          <p:cNvSpPr txBox="1">
            <a:spLocks noGrp="1"/>
          </p:cNvSpPr>
          <p:nvPr>
            <p:ph type="body" sz="quarter" idx="1"/>
          </p:nvPr>
        </p:nvSpPr>
        <p:spPr>
          <a:xfrm>
            <a:off x="944959" y="5615678"/>
            <a:ext cx="5669757" cy="2581380"/>
          </a:xfrm>
          <a:prstGeom prst="rect">
            <a:avLst/>
          </a:prstGeom>
        </p:spPr>
        <p:txBody>
          <a:bodyPr>
            <a:normAutofit/>
          </a:bodyPr>
          <a:lstStyle>
            <a:lvl1pPr marL="0" indent="0" algn="ctr">
              <a:buSzTx/>
              <a:buFontTx/>
              <a:buNone/>
              <a:defRPr sz="3700"/>
            </a:lvl1pPr>
            <a:lvl2pPr marL="0" indent="712469" algn="ctr">
              <a:buSzTx/>
              <a:buFontTx/>
              <a:buNone/>
              <a:defRPr sz="3700"/>
            </a:lvl2pPr>
            <a:lvl3pPr marL="0" indent="1425575" algn="ctr">
              <a:buSzTx/>
              <a:buFontTx/>
              <a:buNone/>
              <a:defRPr sz="3700"/>
            </a:lvl3pPr>
            <a:lvl4pPr marL="0" indent="2138045" algn="ctr">
              <a:buSzTx/>
              <a:buFontTx/>
              <a:buNone/>
              <a:defRPr sz="3700"/>
            </a:lvl4pPr>
            <a:lvl5pPr marL="0" indent="2851150" algn="ctr">
              <a:buSzTx/>
              <a:buFontTx/>
              <a:buNone/>
              <a:defRPr sz="3700"/>
            </a:lvl5pPr>
          </a:lstStyle>
          <a:p>
            <a:r>
              <a:t>本文レベル1</a:t>
            </a:r>
          </a:p>
          <a:p>
            <a:pPr lvl="1"/>
            <a:r>
              <a:t>本文レベル2</a:t>
            </a:r>
          </a:p>
          <a:p>
            <a:pPr lvl="2"/>
            <a:r>
              <a:t>本文レベル3</a:t>
            </a:r>
          </a:p>
          <a:p>
            <a:pPr lvl="3"/>
            <a:r>
              <a:t>本文レベル4</a:t>
            </a:r>
          </a:p>
          <a:p>
            <a:pPr lvl="4"/>
            <a:r>
              <a:t>本文レベル5</a:t>
            </a:r>
          </a:p>
        </p:txBody>
      </p:sp>
      <p:sp>
        <p:nvSpPr>
          <p:cNvPr id="33" name="スライド番号"/>
          <p:cNvSpPr txBox="1">
            <a:spLocks noGrp="1"/>
          </p:cNvSpPr>
          <p:nvPr>
            <p:ph type="sldNum" sz="quarter" idx="2"/>
          </p:nvPr>
        </p:nvSpPr>
        <p:spPr>
          <a:xfrm>
            <a:off x="0" y="0"/>
            <a:ext cx="335866" cy="333088"/>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タイトル スライド">
    <p:spTree>
      <p:nvGrpSpPr>
        <p:cNvPr id="1" name=""/>
        <p:cNvGrpSpPr/>
        <p:nvPr/>
      </p:nvGrpSpPr>
      <p:grpSpPr>
        <a:xfrm>
          <a:off x="0" y="0"/>
          <a:ext cx="0" cy="0"/>
          <a:chOff x="0" y="0"/>
          <a:chExt cx="0" cy="0"/>
        </a:xfrm>
      </p:grpSpPr>
      <p:pic>
        <p:nvPicPr>
          <p:cNvPr id="40" name="図 4" descr="図 4"/>
          <p:cNvPicPr>
            <a:picLocks noChangeAspect="1"/>
          </p:cNvPicPr>
          <p:nvPr/>
        </p:nvPicPr>
        <p:blipFill>
          <a:blip r:embed="rId2"/>
          <a:stretch>
            <a:fillRect/>
          </a:stretch>
        </p:blipFill>
        <p:spPr>
          <a:xfrm>
            <a:off x="5840671" y="327584"/>
            <a:ext cx="1357713" cy="533972"/>
          </a:xfrm>
          <a:prstGeom prst="rect">
            <a:avLst/>
          </a:prstGeom>
          <a:ln w="12700">
            <a:miter lim="400000"/>
          </a:ln>
        </p:spPr>
      </p:pic>
      <p:pic>
        <p:nvPicPr>
          <p:cNvPr id="41" name="図 5" descr="図 5"/>
          <p:cNvPicPr>
            <a:picLocks noChangeAspect="1"/>
          </p:cNvPicPr>
          <p:nvPr/>
        </p:nvPicPr>
        <p:blipFill>
          <a:blip r:embed="rId3"/>
          <a:stretch>
            <a:fillRect/>
          </a:stretch>
        </p:blipFill>
        <p:spPr>
          <a:xfrm>
            <a:off x="0" y="1175736"/>
            <a:ext cx="7559675" cy="174704"/>
          </a:xfrm>
          <a:prstGeom prst="rect">
            <a:avLst/>
          </a:prstGeom>
          <a:ln w="12700">
            <a:miter lim="400000"/>
          </a:ln>
        </p:spPr>
      </p:pic>
      <p:sp>
        <p:nvSpPr>
          <p:cNvPr id="42" name="本文レベル1…"/>
          <p:cNvSpPr txBox="1">
            <a:spLocks noGrp="1"/>
          </p:cNvSpPr>
          <p:nvPr>
            <p:ph type="body" idx="1"/>
          </p:nvPr>
        </p:nvSpPr>
        <p:spPr>
          <a:xfrm>
            <a:off x="338333" y="1976971"/>
            <a:ext cx="6840716" cy="7453757"/>
          </a:xfrm>
          <a:prstGeom prst="rect">
            <a:avLst/>
          </a:prstGeom>
        </p:spPr>
        <p:txBody>
          <a:bodyPr>
            <a:normAutofit/>
          </a:bodyPr>
          <a:lstStyle>
            <a:lvl1pPr marL="0" indent="0">
              <a:buSzTx/>
              <a:buFontTx/>
              <a:buNone/>
              <a:defRPr sz="3700"/>
            </a:lvl1pPr>
            <a:lvl2pPr marL="0" indent="712469">
              <a:buSzTx/>
              <a:buFontTx/>
              <a:buNone/>
              <a:defRPr sz="3700"/>
            </a:lvl2pPr>
            <a:lvl3pPr marL="0" indent="1425575">
              <a:buSzTx/>
              <a:buFontTx/>
              <a:buNone/>
              <a:defRPr sz="3700"/>
            </a:lvl3pPr>
            <a:lvl4pPr marL="0" indent="2138045">
              <a:buSzTx/>
              <a:buFontTx/>
              <a:buNone/>
              <a:defRPr sz="3700"/>
            </a:lvl4pPr>
            <a:lvl5pPr marL="0" indent="2851150">
              <a:buSzTx/>
              <a:buFontTx/>
              <a:buNone/>
              <a:defRPr sz="3700"/>
            </a:lvl5pPr>
          </a:lstStyle>
          <a:p>
            <a:r>
              <a:t>本文レベル1</a:t>
            </a:r>
          </a:p>
          <a:p>
            <a:pPr lvl="1"/>
            <a:r>
              <a:t>本文レベル2</a:t>
            </a:r>
          </a:p>
          <a:p>
            <a:pPr lvl="2"/>
            <a:r>
              <a:t>本文レベル3</a:t>
            </a:r>
          </a:p>
          <a:p>
            <a:pPr lvl="3"/>
            <a:r>
              <a:t>本文レベル4</a:t>
            </a:r>
          </a:p>
          <a:p>
            <a:pPr lvl="4"/>
            <a:r>
              <a:t>本文レベル5</a:t>
            </a:r>
          </a:p>
        </p:txBody>
      </p:sp>
      <p:sp>
        <p:nvSpPr>
          <p:cNvPr id="43"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_タイトル スライド">
    <p:bg>
      <p:bgPr>
        <a:solidFill>
          <a:schemeClr val="accent1"/>
        </a:solidFill>
        <a:effectLst/>
      </p:bgPr>
    </p:bg>
    <p:spTree>
      <p:nvGrpSpPr>
        <p:cNvPr id="1" name=""/>
        <p:cNvGrpSpPr/>
        <p:nvPr/>
      </p:nvGrpSpPr>
      <p:grpSpPr>
        <a:xfrm>
          <a:off x="0" y="0"/>
          <a:ext cx="0" cy="0"/>
          <a:chOff x="0" y="0"/>
          <a:chExt cx="0" cy="0"/>
        </a:xfrm>
      </p:grpSpPr>
      <p:sp>
        <p:nvSpPr>
          <p:cNvPr id="50" name="タイトルテキスト"/>
          <p:cNvSpPr txBox="1">
            <a:spLocks noGrp="1"/>
          </p:cNvSpPr>
          <p:nvPr>
            <p:ph type="title"/>
          </p:nvPr>
        </p:nvSpPr>
        <p:spPr>
          <a:xfrm>
            <a:off x="668739" y="1712416"/>
            <a:ext cx="6397959" cy="6851910"/>
          </a:xfrm>
          <a:prstGeom prst="rect">
            <a:avLst/>
          </a:prstGeom>
        </p:spPr>
        <p:txBody>
          <a:bodyPr/>
          <a:lstStyle>
            <a:lvl1pPr>
              <a:defRPr sz="6200" spc="496"/>
            </a:lvl1pPr>
          </a:lstStyle>
          <a:p>
            <a:r>
              <a:t>タイトルテキスト</a:t>
            </a:r>
          </a:p>
        </p:txBody>
      </p:sp>
      <p:sp>
        <p:nvSpPr>
          <p:cNvPr id="51" name="本文レベル1…"/>
          <p:cNvSpPr txBox="1">
            <a:spLocks noGrp="1"/>
          </p:cNvSpPr>
          <p:nvPr>
            <p:ph type="body" sz="quarter" idx="1"/>
          </p:nvPr>
        </p:nvSpPr>
        <p:spPr>
          <a:xfrm>
            <a:off x="1373443" y="9321734"/>
            <a:ext cx="4988552" cy="1157235"/>
          </a:xfrm>
          <a:prstGeom prst="rect">
            <a:avLst/>
          </a:prstGeom>
        </p:spPr>
        <p:txBody>
          <a:bodyPr>
            <a:normAutofit/>
          </a:bodyPr>
          <a:lstStyle>
            <a:lvl1pPr marL="0" indent="0" algn="ctr">
              <a:lnSpc>
                <a:spcPct val="100000"/>
              </a:lnSpc>
              <a:buSzTx/>
              <a:buFontTx/>
              <a:buNone/>
              <a:defRPr sz="1200" b="1" cap="all" spc="248">
                <a:solidFill>
                  <a:srgbClr val="44546A"/>
                </a:solidFill>
              </a:defRPr>
            </a:lvl1pPr>
            <a:lvl2pPr marL="0" indent="283209" algn="ctr">
              <a:lnSpc>
                <a:spcPct val="100000"/>
              </a:lnSpc>
              <a:buSzTx/>
              <a:buFontTx/>
              <a:buNone/>
              <a:defRPr sz="1200" b="1" cap="all" spc="248">
                <a:solidFill>
                  <a:srgbClr val="44546A"/>
                </a:solidFill>
              </a:defRPr>
            </a:lvl2pPr>
            <a:lvl3pPr marL="0" indent="567055" algn="ctr">
              <a:lnSpc>
                <a:spcPct val="100000"/>
              </a:lnSpc>
              <a:buSzTx/>
              <a:buFontTx/>
              <a:buNone/>
              <a:defRPr sz="1200" b="1" cap="all" spc="248">
                <a:solidFill>
                  <a:srgbClr val="44546A"/>
                </a:solidFill>
              </a:defRPr>
            </a:lvl3pPr>
            <a:lvl4pPr marL="0" indent="850264" algn="ctr">
              <a:lnSpc>
                <a:spcPct val="100000"/>
              </a:lnSpc>
              <a:buSzTx/>
              <a:buFontTx/>
              <a:buNone/>
              <a:defRPr sz="1200" b="1" cap="all" spc="248">
                <a:solidFill>
                  <a:srgbClr val="44546A"/>
                </a:solidFill>
              </a:defRPr>
            </a:lvl4pPr>
            <a:lvl5pPr marL="0" indent="1134110" algn="ctr">
              <a:lnSpc>
                <a:spcPct val="100000"/>
              </a:lnSpc>
              <a:buSzTx/>
              <a:buFontTx/>
              <a:buNone/>
              <a:defRPr sz="1200" b="1" cap="all" spc="248">
                <a:solidFill>
                  <a:srgbClr val="44546A"/>
                </a:solidFill>
              </a:defRPr>
            </a:lvl5pPr>
          </a:lstStyle>
          <a:p>
            <a:r>
              <a:t>本文レベル1</a:t>
            </a:r>
          </a:p>
          <a:p>
            <a:pPr lvl="1"/>
            <a:r>
              <a:t>本文レベル2</a:t>
            </a:r>
          </a:p>
          <a:p>
            <a:pPr lvl="2"/>
            <a:r>
              <a:t>本文レベル3</a:t>
            </a:r>
          </a:p>
          <a:p>
            <a:pPr lvl="3"/>
            <a:r>
              <a:t>本文レベル4</a:t>
            </a:r>
          </a:p>
          <a:p>
            <a:pPr lvl="4"/>
            <a:r>
              <a:t>本文レベル5</a:t>
            </a:r>
          </a:p>
        </p:txBody>
      </p:sp>
      <p:sp>
        <p:nvSpPr>
          <p:cNvPr id="52" name="スライド番号"/>
          <p:cNvSpPr txBox="1">
            <a:spLocks noGrp="1"/>
          </p:cNvSpPr>
          <p:nvPr>
            <p:ph type="sldNum" sz="quarter" idx="2"/>
          </p:nvPr>
        </p:nvSpPr>
        <p:spPr>
          <a:xfrm>
            <a:off x="5622147" y="9939860"/>
            <a:ext cx="335867" cy="333088"/>
          </a:xfrm>
          <a:prstGeom prst="rect">
            <a:avLst/>
          </a:prstGeom>
        </p:spPr>
        <p:txBody>
          <a:bodyPr anchor="t"/>
          <a:lstStyle>
            <a:lvl1pPr algn="l">
              <a:defRPr sz="1800">
                <a:solidFill>
                  <a:srgbClr val="203864"/>
                </a:solidFill>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タイトル スライド">
    <p:spTree>
      <p:nvGrpSpPr>
        <p:cNvPr id="1" name=""/>
        <p:cNvGrpSpPr/>
        <p:nvPr/>
      </p:nvGrpSpPr>
      <p:grpSpPr>
        <a:xfrm>
          <a:off x="0" y="0"/>
          <a:ext cx="0" cy="0"/>
          <a:chOff x="0" y="0"/>
          <a:chExt cx="0" cy="0"/>
        </a:xfrm>
      </p:grpSpPr>
      <p:pic>
        <p:nvPicPr>
          <p:cNvPr id="59" name="図 2" descr="図 2"/>
          <p:cNvPicPr>
            <a:picLocks noChangeAspect="1"/>
          </p:cNvPicPr>
          <p:nvPr/>
        </p:nvPicPr>
        <p:blipFill>
          <a:blip r:embed="rId2"/>
          <a:stretch>
            <a:fillRect/>
          </a:stretch>
        </p:blipFill>
        <p:spPr>
          <a:xfrm>
            <a:off x="2672906" y="4639809"/>
            <a:ext cx="2181089" cy="857795"/>
          </a:xfrm>
          <a:prstGeom prst="rect">
            <a:avLst/>
          </a:prstGeom>
          <a:ln w="12700">
            <a:miter lim="400000"/>
          </a:ln>
        </p:spPr>
      </p:pic>
      <p:sp>
        <p:nvSpPr>
          <p:cNvPr id="60" name="本文レベル1…"/>
          <p:cNvSpPr txBox="1">
            <a:spLocks noGrp="1"/>
          </p:cNvSpPr>
          <p:nvPr>
            <p:ph type="body" idx="1"/>
          </p:nvPr>
        </p:nvSpPr>
        <p:spPr>
          <a:xfrm>
            <a:off x="338333" y="1976971"/>
            <a:ext cx="6840716" cy="7453757"/>
          </a:xfrm>
          <a:prstGeom prst="rect">
            <a:avLst/>
          </a:prstGeom>
        </p:spPr>
        <p:txBody>
          <a:bodyPr>
            <a:normAutofit/>
          </a:bodyPr>
          <a:lstStyle>
            <a:lvl1pPr marL="0" indent="0">
              <a:buSzTx/>
              <a:buFontTx/>
              <a:buNone/>
              <a:defRPr sz="3700">
                <a:latin typeface="+mj-lt"/>
                <a:ea typeface="+mj-ea"/>
                <a:cs typeface="+mj-cs"/>
                <a:sym typeface="游ゴシック"/>
              </a:defRPr>
            </a:lvl1pPr>
            <a:lvl2pPr marL="0" indent="712469">
              <a:buSzTx/>
              <a:buFontTx/>
              <a:buNone/>
              <a:defRPr sz="3700">
                <a:latin typeface="+mj-lt"/>
                <a:ea typeface="+mj-ea"/>
                <a:cs typeface="+mj-cs"/>
                <a:sym typeface="游ゴシック"/>
              </a:defRPr>
            </a:lvl2pPr>
            <a:lvl3pPr marL="0" indent="1425575">
              <a:buSzTx/>
              <a:buFontTx/>
              <a:buNone/>
              <a:defRPr sz="3700">
                <a:latin typeface="+mj-lt"/>
                <a:ea typeface="+mj-ea"/>
                <a:cs typeface="+mj-cs"/>
                <a:sym typeface="游ゴシック"/>
              </a:defRPr>
            </a:lvl3pPr>
            <a:lvl4pPr marL="0" indent="2138045">
              <a:buSzTx/>
              <a:buFontTx/>
              <a:buNone/>
              <a:defRPr sz="3700">
                <a:latin typeface="+mj-lt"/>
                <a:ea typeface="+mj-ea"/>
                <a:cs typeface="+mj-cs"/>
                <a:sym typeface="游ゴシック"/>
              </a:defRPr>
            </a:lvl4pPr>
            <a:lvl5pPr marL="0" indent="2851150">
              <a:buSzTx/>
              <a:buFontTx/>
              <a:buNone/>
              <a:defRPr sz="3700">
                <a:latin typeface="+mj-lt"/>
                <a:ea typeface="+mj-ea"/>
                <a:cs typeface="+mj-cs"/>
                <a:sym typeface="游ゴシック"/>
              </a:defRPr>
            </a:lvl5pPr>
          </a:lstStyle>
          <a:p>
            <a:r>
              <a:t>本文レベル1</a:t>
            </a:r>
          </a:p>
          <a:p>
            <a:pPr lvl="1"/>
            <a:r>
              <a:t>本文レベル2</a:t>
            </a:r>
          </a:p>
          <a:p>
            <a:pPr lvl="2"/>
            <a:r>
              <a:t>本文レベル3</a:t>
            </a:r>
          </a:p>
          <a:p>
            <a:pPr lvl="3"/>
            <a:r>
              <a:t>本文レベル4</a:t>
            </a:r>
          </a:p>
          <a:p>
            <a:pPr lvl="4"/>
            <a:r>
              <a:t>本文レベル5</a:t>
            </a:r>
          </a:p>
        </p:txBody>
      </p:sp>
      <p:sp>
        <p:nvSpPr>
          <p:cNvPr id="6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1_タイトル スライド">
    <p:bg>
      <p:bgPr>
        <a:solidFill>
          <a:schemeClr val="accent1"/>
        </a:solidFill>
        <a:effectLst/>
      </p:bgPr>
    </p:bg>
    <p:spTree>
      <p:nvGrpSpPr>
        <p:cNvPr id="1" name=""/>
        <p:cNvGrpSpPr/>
        <p:nvPr/>
      </p:nvGrpSpPr>
      <p:grpSpPr>
        <a:xfrm>
          <a:off x="0" y="0"/>
          <a:ext cx="0" cy="0"/>
          <a:chOff x="0" y="0"/>
          <a:chExt cx="0" cy="0"/>
        </a:xfrm>
      </p:grpSpPr>
      <p:sp>
        <p:nvSpPr>
          <p:cNvPr id="68" name="タイトルテキスト"/>
          <p:cNvSpPr txBox="1">
            <a:spLocks noGrp="1"/>
          </p:cNvSpPr>
          <p:nvPr>
            <p:ph type="title"/>
          </p:nvPr>
        </p:nvSpPr>
        <p:spPr>
          <a:xfrm>
            <a:off x="668739" y="1712416"/>
            <a:ext cx="6397959" cy="6851910"/>
          </a:xfrm>
          <a:prstGeom prst="rect">
            <a:avLst/>
          </a:prstGeom>
        </p:spPr>
        <p:txBody>
          <a:bodyPr/>
          <a:lstStyle>
            <a:lvl1pPr>
              <a:defRPr sz="6200" spc="496">
                <a:latin typeface="游ゴシック Light"/>
                <a:ea typeface="游ゴシック Light"/>
                <a:cs typeface="游ゴシック Light"/>
                <a:sym typeface="游ゴシック Light"/>
              </a:defRPr>
            </a:lvl1pPr>
          </a:lstStyle>
          <a:p>
            <a:r>
              <a:t>タイトルテキスト</a:t>
            </a:r>
          </a:p>
        </p:txBody>
      </p:sp>
      <p:sp>
        <p:nvSpPr>
          <p:cNvPr id="69" name="本文レベル1…"/>
          <p:cNvSpPr txBox="1">
            <a:spLocks noGrp="1"/>
          </p:cNvSpPr>
          <p:nvPr>
            <p:ph type="body" sz="quarter" idx="1"/>
          </p:nvPr>
        </p:nvSpPr>
        <p:spPr>
          <a:xfrm>
            <a:off x="1373443" y="9321734"/>
            <a:ext cx="4988552" cy="1157235"/>
          </a:xfrm>
          <a:prstGeom prst="rect">
            <a:avLst/>
          </a:prstGeom>
        </p:spPr>
        <p:txBody>
          <a:bodyPr>
            <a:normAutofit/>
          </a:bodyPr>
          <a:lstStyle>
            <a:lvl1pPr marL="0" indent="0" algn="ctr">
              <a:lnSpc>
                <a:spcPct val="100000"/>
              </a:lnSpc>
              <a:buSzTx/>
              <a:buFontTx/>
              <a:buNone/>
              <a:defRPr sz="1200" b="1" cap="all" spc="248">
                <a:solidFill>
                  <a:srgbClr val="44546A"/>
                </a:solidFill>
                <a:latin typeface="+mj-lt"/>
                <a:ea typeface="+mj-ea"/>
                <a:cs typeface="+mj-cs"/>
                <a:sym typeface="游ゴシック"/>
              </a:defRPr>
            </a:lvl1pPr>
            <a:lvl2pPr marL="0" indent="283209" algn="ctr">
              <a:lnSpc>
                <a:spcPct val="100000"/>
              </a:lnSpc>
              <a:buSzTx/>
              <a:buFontTx/>
              <a:buNone/>
              <a:defRPr sz="1200" b="1" cap="all" spc="248">
                <a:solidFill>
                  <a:srgbClr val="44546A"/>
                </a:solidFill>
                <a:latin typeface="+mj-lt"/>
                <a:ea typeface="+mj-ea"/>
                <a:cs typeface="+mj-cs"/>
                <a:sym typeface="游ゴシック"/>
              </a:defRPr>
            </a:lvl2pPr>
            <a:lvl3pPr marL="0" indent="567055" algn="ctr">
              <a:lnSpc>
                <a:spcPct val="100000"/>
              </a:lnSpc>
              <a:buSzTx/>
              <a:buFontTx/>
              <a:buNone/>
              <a:defRPr sz="1200" b="1" cap="all" spc="248">
                <a:solidFill>
                  <a:srgbClr val="44546A"/>
                </a:solidFill>
                <a:latin typeface="+mj-lt"/>
                <a:ea typeface="+mj-ea"/>
                <a:cs typeface="+mj-cs"/>
                <a:sym typeface="游ゴシック"/>
              </a:defRPr>
            </a:lvl3pPr>
            <a:lvl4pPr marL="0" indent="850264" algn="ctr">
              <a:lnSpc>
                <a:spcPct val="100000"/>
              </a:lnSpc>
              <a:buSzTx/>
              <a:buFontTx/>
              <a:buNone/>
              <a:defRPr sz="1200" b="1" cap="all" spc="248">
                <a:solidFill>
                  <a:srgbClr val="44546A"/>
                </a:solidFill>
                <a:latin typeface="+mj-lt"/>
                <a:ea typeface="+mj-ea"/>
                <a:cs typeface="+mj-cs"/>
                <a:sym typeface="游ゴシック"/>
              </a:defRPr>
            </a:lvl4pPr>
            <a:lvl5pPr marL="0" indent="1134110" algn="ctr">
              <a:lnSpc>
                <a:spcPct val="100000"/>
              </a:lnSpc>
              <a:buSzTx/>
              <a:buFontTx/>
              <a:buNone/>
              <a:defRPr sz="1200" b="1" cap="all" spc="248">
                <a:solidFill>
                  <a:srgbClr val="44546A"/>
                </a:solidFill>
                <a:latin typeface="+mj-lt"/>
                <a:ea typeface="+mj-ea"/>
                <a:cs typeface="+mj-cs"/>
                <a:sym typeface="游ゴシック"/>
              </a:defRPr>
            </a:lvl5pPr>
          </a:lstStyle>
          <a:p>
            <a:r>
              <a:t>本文レベル1</a:t>
            </a:r>
          </a:p>
          <a:p>
            <a:pPr lvl="1"/>
            <a:r>
              <a:t>本文レベル2</a:t>
            </a:r>
          </a:p>
          <a:p>
            <a:pPr lvl="2"/>
            <a:r>
              <a:t>本文レベル3</a:t>
            </a:r>
          </a:p>
          <a:p>
            <a:pPr lvl="3"/>
            <a:r>
              <a:t>本文レベル4</a:t>
            </a:r>
          </a:p>
          <a:p>
            <a:pPr lvl="4"/>
            <a:r>
              <a:t>本文レベル5</a:t>
            </a:r>
          </a:p>
        </p:txBody>
      </p:sp>
      <p:sp>
        <p:nvSpPr>
          <p:cNvPr id="70" name="スライド番号"/>
          <p:cNvSpPr txBox="1">
            <a:spLocks noGrp="1"/>
          </p:cNvSpPr>
          <p:nvPr>
            <p:ph type="sldNum" sz="quarter" idx="2"/>
          </p:nvPr>
        </p:nvSpPr>
        <p:spPr>
          <a:xfrm>
            <a:off x="5622147" y="9939860"/>
            <a:ext cx="358414" cy="370841"/>
          </a:xfrm>
          <a:prstGeom prst="rect">
            <a:avLst/>
          </a:prstGeom>
        </p:spPr>
        <p:txBody>
          <a:bodyPr anchor="t"/>
          <a:lstStyle>
            <a:lvl1pPr algn="l">
              <a:defRPr sz="1800">
                <a:solidFill>
                  <a:srgbClr val="203864"/>
                </a:solidFill>
                <a:latin typeface="+mj-lt"/>
                <a:ea typeface="+mj-ea"/>
                <a:cs typeface="+mj-cs"/>
                <a:sym typeface="游ゴシック"/>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タイトル スライド">
    <p:spTree>
      <p:nvGrpSpPr>
        <p:cNvPr id="1" name=""/>
        <p:cNvGrpSpPr/>
        <p:nvPr/>
      </p:nvGrpSpPr>
      <p:grpSpPr>
        <a:xfrm>
          <a:off x="0" y="0"/>
          <a:ext cx="0" cy="0"/>
          <a:chOff x="0" y="0"/>
          <a:chExt cx="0" cy="0"/>
        </a:xfrm>
      </p:grpSpPr>
      <p:sp>
        <p:nvSpPr>
          <p:cNvPr id="77" name="タイトルテキスト"/>
          <p:cNvSpPr txBox="1">
            <a:spLocks noGrp="1"/>
          </p:cNvSpPr>
          <p:nvPr>
            <p:ph type="title"/>
          </p:nvPr>
        </p:nvSpPr>
        <p:spPr>
          <a:xfrm>
            <a:off x="944959" y="1753173"/>
            <a:ext cx="5669757" cy="3722336"/>
          </a:xfrm>
          <a:prstGeom prst="rect">
            <a:avLst/>
          </a:prstGeom>
        </p:spPr>
        <p:txBody>
          <a:bodyPr anchor="b"/>
          <a:lstStyle>
            <a:lvl1pPr defTabSz="567055">
              <a:defRPr sz="3700">
                <a:latin typeface="Calibri Light"/>
                <a:ea typeface="Calibri Light"/>
                <a:cs typeface="Calibri Light"/>
                <a:sym typeface="Calibri Light"/>
              </a:defRPr>
            </a:lvl1pPr>
          </a:lstStyle>
          <a:p>
            <a:r>
              <a:t>タイトルテキスト</a:t>
            </a:r>
          </a:p>
        </p:txBody>
      </p:sp>
      <p:sp>
        <p:nvSpPr>
          <p:cNvPr id="78" name="本文レベル1…"/>
          <p:cNvSpPr txBox="1">
            <a:spLocks noGrp="1"/>
          </p:cNvSpPr>
          <p:nvPr>
            <p:ph type="body" sz="quarter" idx="1"/>
          </p:nvPr>
        </p:nvSpPr>
        <p:spPr>
          <a:xfrm>
            <a:off x="944959" y="5615678"/>
            <a:ext cx="5669757" cy="2581380"/>
          </a:xfrm>
          <a:prstGeom prst="rect">
            <a:avLst/>
          </a:prstGeom>
        </p:spPr>
        <p:txBody>
          <a:bodyPr>
            <a:normAutofit/>
          </a:bodyPr>
          <a:lstStyle>
            <a:lvl1pPr marL="0" indent="0" algn="ctr" defTabSz="567055">
              <a:spcBef>
                <a:spcPts val="600"/>
              </a:spcBef>
              <a:buSzTx/>
              <a:buFontTx/>
              <a:buNone/>
              <a:defRPr sz="1400">
                <a:solidFill>
                  <a:srgbClr val="404040"/>
                </a:solidFill>
              </a:defRPr>
            </a:lvl1pPr>
            <a:lvl2pPr marL="0" indent="283209" algn="ctr" defTabSz="567055">
              <a:spcBef>
                <a:spcPts val="600"/>
              </a:spcBef>
              <a:buSzTx/>
              <a:buFontTx/>
              <a:buNone/>
              <a:defRPr sz="1400">
                <a:solidFill>
                  <a:srgbClr val="404040"/>
                </a:solidFill>
              </a:defRPr>
            </a:lvl2pPr>
            <a:lvl3pPr marL="0" indent="567055" algn="ctr" defTabSz="567055">
              <a:spcBef>
                <a:spcPts val="600"/>
              </a:spcBef>
              <a:buSzTx/>
              <a:buFontTx/>
              <a:buNone/>
              <a:defRPr sz="1400">
                <a:solidFill>
                  <a:srgbClr val="404040"/>
                </a:solidFill>
              </a:defRPr>
            </a:lvl3pPr>
            <a:lvl4pPr marL="0" indent="850264" algn="ctr" defTabSz="567055">
              <a:spcBef>
                <a:spcPts val="600"/>
              </a:spcBef>
              <a:buSzTx/>
              <a:buFontTx/>
              <a:buNone/>
              <a:defRPr sz="1400">
                <a:solidFill>
                  <a:srgbClr val="404040"/>
                </a:solidFill>
              </a:defRPr>
            </a:lvl4pPr>
            <a:lvl5pPr marL="0" indent="1134110" algn="ctr" defTabSz="567055">
              <a:spcBef>
                <a:spcPts val="600"/>
              </a:spcBef>
              <a:buSzTx/>
              <a:buFontTx/>
              <a:buNone/>
              <a:defRPr sz="1400">
                <a:solidFill>
                  <a:srgbClr val="404040"/>
                </a:solidFill>
              </a:defRPr>
            </a:lvl5pPr>
          </a:lstStyle>
          <a:p>
            <a:r>
              <a:t>本文レベル1</a:t>
            </a:r>
          </a:p>
          <a:p>
            <a:pPr lvl="1"/>
            <a:r>
              <a:t>本文レベル2</a:t>
            </a:r>
          </a:p>
          <a:p>
            <a:pPr lvl="2"/>
            <a:r>
              <a:t>本文レベル3</a:t>
            </a:r>
          </a:p>
          <a:p>
            <a:pPr lvl="3"/>
            <a:r>
              <a:t>本文レベル4</a:t>
            </a:r>
          </a:p>
          <a:p>
            <a:pPr lvl="4"/>
            <a:r>
              <a:t>本文レベル5</a:t>
            </a:r>
          </a:p>
        </p:txBody>
      </p:sp>
      <p:sp>
        <p:nvSpPr>
          <p:cNvPr id="79"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タイトルとコンテンツ">
    <p:spTree>
      <p:nvGrpSpPr>
        <p:cNvPr id="1" name=""/>
        <p:cNvGrpSpPr/>
        <p:nvPr/>
      </p:nvGrpSpPr>
      <p:grpSpPr>
        <a:xfrm>
          <a:off x="0" y="0"/>
          <a:ext cx="0" cy="0"/>
          <a:chOff x="0" y="0"/>
          <a:chExt cx="0" cy="0"/>
        </a:xfrm>
      </p:grpSpPr>
      <p:sp>
        <p:nvSpPr>
          <p:cNvPr id="86" name="タイトルテキスト"/>
          <p:cNvSpPr txBox="1">
            <a:spLocks noGrp="1"/>
          </p:cNvSpPr>
          <p:nvPr>
            <p:ph type="title"/>
          </p:nvPr>
        </p:nvSpPr>
        <p:spPr>
          <a:xfrm>
            <a:off x="524023" y="570230"/>
            <a:ext cx="6520220" cy="2066589"/>
          </a:xfrm>
          <a:prstGeom prst="rect">
            <a:avLst/>
          </a:prstGeom>
        </p:spPr>
        <p:txBody>
          <a:bodyPr/>
          <a:lstStyle>
            <a:lvl1pPr algn="l" defTabSz="567055">
              <a:defRPr sz="2700">
                <a:latin typeface="Calibri Light"/>
                <a:ea typeface="Calibri Light"/>
                <a:cs typeface="Calibri Light"/>
                <a:sym typeface="Calibri Light"/>
              </a:defRPr>
            </a:lvl1pPr>
          </a:lstStyle>
          <a:p>
            <a:r>
              <a:t>タイトルテキスト</a:t>
            </a:r>
          </a:p>
        </p:txBody>
      </p:sp>
      <p:sp>
        <p:nvSpPr>
          <p:cNvPr id="87" name="本文レベル1…"/>
          <p:cNvSpPr txBox="1">
            <a:spLocks noGrp="1"/>
          </p:cNvSpPr>
          <p:nvPr>
            <p:ph type="body" idx="1"/>
          </p:nvPr>
        </p:nvSpPr>
        <p:spPr>
          <a:xfrm>
            <a:off x="524023" y="2851150"/>
            <a:ext cx="6520220" cy="6783857"/>
          </a:xfrm>
          <a:prstGeom prst="rect">
            <a:avLst/>
          </a:prstGeom>
        </p:spPr>
        <p:txBody>
          <a:bodyPr>
            <a:normAutofit/>
          </a:bodyPr>
          <a:lstStyle>
            <a:lvl1pPr marL="141604" indent="-141604" defTabSz="567055">
              <a:spcBef>
                <a:spcPts val="600"/>
              </a:spcBef>
              <a:buFontTx/>
              <a:buChar char="●"/>
              <a:defRPr sz="1700"/>
            </a:lvl1pPr>
            <a:lvl2pPr marL="455793" indent="-171948" defTabSz="567055">
              <a:spcBef>
                <a:spcPts val="600"/>
              </a:spcBef>
              <a:buFontTx/>
              <a:buChar char="●"/>
              <a:defRPr sz="1700"/>
            </a:lvl2pPr>
            <a:lvl3pPr marL="767662" indent="-200607" defTabSz="567055">
              <a:spcBef>
                <a:spcPts val="600"/>
              </a:spcBef>
              <a:buFontTx/>
              <a:buChar char="●"/>
              <a:defRPr sz="1700"/>
            </a:lvl3pPr>
            <a:lvl4pPr marL="1069744" indent="-218844" defTabSz="567055">
              <a:spcBef>
                <a:spcPts val="600"/>
              </a:spcBef>
              <a:buFontTx/>
              <a:buChar char="●"/>
              <a:defRPr sz="1700"/>
            </a:lvl4pPr>
            <a:lvl5pPr marL="1352954" indent="-218844" defTabSz="567055">
              <a:spcBef>
                <a:spcPts val="600"/>
              </a:spcBef>
              <a:buFontTx/>
              <a:buChar char="●"/>
              <a:defRPr sz="1700"/>
            </a:lvl5pPr>
          </a:lstStyle>
          <a:p>
            <a:r>
              <a:t>本文レベル1</a:t>
            </a:r>
          </a:p>
          <a:p>
            <a:pPr lvl="1"/>
            <a:r>
              <a:t>本文レベル2</a:t>
            </a:r>
          </a:p>
          <a:p>
            <a:pPr lvl="2"/>
            <a:r>
              <a:t>本文レベル3</a:t>
            </a:r>
          </a:p>
          <a:p>
            <a:pPr lvl="3"/>
            <a:r>
              <a:t>本文レベル4</a:t>
            </a:r>
          </a:p>
          <a:p>
            <a:pPr lvl="4"/>
            <a:r>
              <a:t>本文レベル5</a:t>
            </a:r>
          </a:p>
        </p:txBody>
      </p:sp>
      <p:sp>
        <p:nvSpPr>
          <p:cNvPr id="88"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セクション見出し">
    <p:spTree>
      <p:nvGrpSpPr>
        <p:cNvPr id="1" name=""/>
        <p:cNvGrpSpPr/>
        <p:nvPr/>
      </p:nvGrpSpPr>
      <p:grpSpPr>
        <a:xfrm>
          <a:off x="0" y="0"/>
          <a:ext cx="0" cy="0"/>
          <a:chOff x="0" y="0"/>
          <a:chExt cx="0" cy="0"/>
        </a:xfrm>
      </p:grpSpPr>
      <p:sp>
        <p:nvSpPr>
          <p:cNvPr id="95" name="タイトルテキスト"/>
          <p:cNvSpPr txBox="1">
            <a:spLocks noGrp="1"/>
          </p:cNvSpPr>
          <p:nvPr>
            <p:ph type="title"/>
          </p:nvPr>
        </p:nvSpPr>
        <p:spPr>
          <a:xfrm>
            <a:off x="515789" y="2669714"/>
            <a:ext cx="6520221" cy="4445115"/>
          </a:xfrm>
          <a:prstGeom prst="rect">
            <a:avLst/>
          </a:prstGeom>
        </p:spPr>
        <p:txBody>
          <a:bodyPr anchor="b"/>
          <a:lstStyle>
            <a:lvl1pPr algn="l" defTabSz="567055">
              <a:defRPr sz="3700">
                <a:latin typeface="Calibri Light"/>
                <a:ea typeface="Calibri Light"/>
                <a:cs typeface="Calibri Light"/>
                <a:sym typeface="Calibri Light"/>
              </a:defRPr>
            </a:lvl1pPr>
          </a:lstStyle>
          <a:p>
            <a:r>
              <a:t>タイトルテキスト</a:t>
            </a:r>
          </a:p>
        </p:txBody>
      </p:sp>
      <p:sp>
        <p:nvSpPr>
          <p:cNvPr id="96" name="本文レベル1…"/>
          <p:cNvSpPr txBox="1">
            <a:spLocks noGrp="1"/>
          </p:cNvSpPr>
          <p:nvPr>
            <p:ph type="body" sz="quarter" idx="1"/>
          </p:nvPr>
        </p:nvSpPr>
        <p:spPr>
          <a:xfrm>
            <a:off x="515789" y="7097683"/>
            <a:ext cx="6520221" cy="2338834"/>
          </a:xfrm>
          <a:prstGeom prst="rect">
            <a:avLst/>
          </a:prstGeom>
        </p:spPr>
        <p:txBody>
          <a:bodyPr>
            <a:normAutofit/>
          </a:bodyPr>
          <a:lstStyle>
            <a:lvl1pPr marL="0" indent="0" defTabSz="567055">
              <a:spcBef>
                <a:spcPts val="600"/>
              </a:spcBef>
              <a:buSzTx/>
              <a:buFontTx/>
              <a:buNone/>
              <a:defRPr sz="1400">
                <a:solidFill>
                  <a:srgbClr val="404040"/>
                </a:solidFill>
              </a:defRPr>
            </a:lvl1pPr>
            <a:lvl2pPr marL="0" indent="283209" defTabSz="567055">
              <a:spcBef>
                <a:spcPts val="600"/>
              </a:spcBef>
              <a:buSzTx/>
              <a:buFontTx/>
              <a:buNone/>
              <a:defRPr sz="1400">
                <a:solidFill>
                  <a:srgbClr val="404040"/>
                </a:solidFill>
              </a:defRPr>
            </a:lvl2pPr>
            <a:lvl3pPr marL="0" indent="567055" defTabSz="567055">
              <a:spcBef>
                <a:spcPts val="600"/>
              </a:spcBef>
              <a:buSzTx/>
              <a:buFontTx/>
              <a:buNone/>
              <a:defRPr sz="1400">
                <a:solidFill>
                  <a:srgbClr val="404040"/>
                </a:solidFill>
              </a:defRPr>
            </a:lvl3pPr>
            <a:lvl4pPr marL="0" indent="850264" defTabSz="567055">
              <a:spcBef>
                <a:spcPts val="600"/>
              </a:spcBef>
              <a:buSzTx/>
              <a:buFontTx/>
              <a:buNone/>
              <a:defRPr sz="1400">
                <a:solidFill>
                  <a:srgbClr val="404040"/>
                </a:solidFill>
              </a:defRPr>
            </a:lvl4pPr>
            <a:lvl5pPr marL="0" indent="1134110" defTabSz="567055">
              <a:spcBef>
                <a:spcPts val="600"/>
              </a:spcBef>
              <a:buSzTx/>
              <a:buFontTx/>
              <a:buNone/>
              <a:defRPr sz="1400">
                <a:solidFill>
                  <a:srgbClr val="404040"/>
                </a:solidFill>
              </a:defRPr>
            </a:lvl5pPr>
          </a:lstStyle>
          <a:p>
            <a:r>
              <a:t>本文レベル1</a:t>
            </a:r>
          </a:p>
          <a:p>
            <a:pPr lvl="1"/>
            <a:r>
              <a:t>本文レベル2</a:t>
            </a:r>
          </a:p>
          <a:p>
            <a:pPr lvl="2"/>
            <a:r>
              <a:t>本文レベル3</a:t>
            </a:r>
          </a:p>
          <a:p>
            <a:pPr lvl="3"/>
            <a:r>
              <a:t>本文レベル4</a:t>
            </a:r>
          </a:p>
          <a:p>
            <a:pPr lvl="4"/>
            <a:r>
              <a:t>本文レベル5</a:t>
            </a:r>
          </a:p>
        </p:txBody>
      </p:sp>
      <p:sp>
        <p:nvSpPr>
          <p:cNvPr id="97"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2 つのコンテンツ">
    <p:spTree>
      <p:nvGrpSpPr>
        <p:cNvPr id="1" name=""/>
        <p:cNvGrpSpPr/>
        <p:nvPr/>
      </p:nvGrpSpPr>
      <p:grpSpPr>
        <a:xfrm>
          <a:off x="0" y="0"/>
          <a:ext cx="0" cy="0"/>
          <a:chOff x="0" y="0"/>
          <a:chExt cx="0" cy="0"/>
        </a:xfrm>
      </p:grpSpPr>
      <p:sp>
        <p:nvSpPr>
          <p:cNvPr id="104" name="タイトルテキスト"/>
          <p:cNvSpPr txBox="1">
            <a:spLocks noGrp="1"/>
          </p:cNvSpPr>
          <p:nvPr>
            <p:ph type="title"/>
          </p:nvPr>
        </p:nvSpPr>
        <p:spPr>
          <a:xfrm>
            <a:off x="524023" y="570230"/>
            <a:ext cx="6520220" cy="2066589"/>
          </a:xfrm>
          <a:prstGeom prst="rect">
            <a:avLst/>
          </a:prstGeom>
        </p:spPr>
        <p:txBody>
          <a:bodyPr/>
          <a:lstStyle>
            <a:lvl1pPr algn="l" defTabSz="567055">
              <a:defRPr sz="2700">
                <a:latin typeface="Calibri Light"/>
                <a:ea typeface="Calibri Light"/>
                <a:cs typeface="Calibri Light"/>
                <a:sym typeface="Calibri Light"/>
              </a:defRPr>
            </a:lvl1pPr>
          </a:lstStyle>
          <a:p>
            <a:r>
              <a:t>タイトルテキスト</a:t>
            </a:r>
          </a:p>
        </p:txBody>
      </p:sp>
      <p:sp>
        <p:nvSpPr>
          <p:cNvPr id="105" name="本文レベル1…"/>
          <p:cNvSpPr txBox="1">
            <a:spLocks noGrp="1"/>
          </p:cNvSpPr>
          <p:nvPr>
            <p:ph type="body" sz="half" idx="1"/>
          </p:nvPr>
        </p:nvSpPr>
        <p:spPr>
          <a:xfrm>
            <a:off x="524023" y="2851150"/>
            <a:ext cx="3212863" cy="6783857"/>
          </a:xfrm>
          <a:prstGeom prst="rect">
            <a:avLst/>
          </a:prstGeom>
        </p:spPr>
        <p:txBody>
          <a:bodyPr>
            <a:normAutofit/>
          </a:bodyPr>
          <a:lstStyle>
            <a:lvl1pPr marL="141604" indent="-141604" defTabSz="567055">
              <a:spcBef>
                <a:spcPts val="600"/>
              </a:spcBef>
              <a:buFontTx/>
              <a:buChar char="●"/>
              <a:defRPr sz="1700"/>
            </a:lvl1pPr>
            <a:lvl2pPr marL="455793" indent="-171948" defTabSz="567055">
              <a:spcBef>
                <a:spcPts val="600"/>
              </a:spcBef>
              <a:buFontTx/>
              <a:buChar char="●"/>
              <a:defRPr sz="1700"/>
            </a:lvl2pPr>
            <a:lvl3pPr marL="767662" indent="-200607" defTabSz="567055">
              <a:spcBef>
                <a:spcPts val="600"/>
              </a:spcBef>
              <a:buFontTx/>
              <a:buChar char="●"/>
              <a:defRPr sz="1700"/>
            </a:lvl3pPr>
            <a:lvl4pPr marL="1069744" indent="-218844" defTabSz="567055">
              <a:spcBef>
                <a:spcPts val="600"/>
              </a:spcBef>
              <a:buFontTx/>
              <a:buChar char="●"/>
              <a:defRPr sz="1700"/>
            </a:lvl4pPr>
            <a:lvl5pPr marL="1352954" indent="-218844" defTabSz="567055">
              <a:spcBef>
                <a:spcPts val="600"/>
              </a:spcBef>
              <a:buFontTx/>
              <a:buChar char="●"/>
              <a:defRPr sz="1700"/>
            </a:lvl5pPr>
          </a:lstStyle>
          <a:p>
            <a:r>
              <a:t>本文レベル1</a:t>
            </a:r>
          </a:p>
          <a:p>
            <a:pPr lvl="1"/>
            <a:r>
              <a:t>本文レベル2</a:t>
            </a:r>
          </a:p>
          <a:p>
            <a:pPr lvl="2"/>
            <a:r>
              <a:t>本文レベル3</a:t>
            </a:r>
          </a:p>
          <a:p>
            <a:pPr lvl="3"/>
            <a:r>
              <a:t>本文レベル4</a:t>
            </a:r>
          </a:p>
          <a:p>
            <a:pPr lvl="4"/>
            <a:r>
              <a:t>本文レベル5</a:t>
            </a:r>
          </a:p>
        </p:txBody>
      </p:sp>
      <p:sp>
        <p:nvSpPr>
          <p:cNvPr id="106"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比較">
    <p:spTree>
      <p:nvGrpSpPr>
        <p:cNvPr id="1" name=""/>
        <p:cNvGrpSpPr/>
        <p:nvPr/>
      </p:nvGrpSpPr>
      <p:grpSpPr>
        <a:xfrm>
          <a:off x="0" y="0"/>
          <a:ext cx="0" cy="0"/>
          <a:chOff x="0" y="0"/>
          <a:chExt cx="0" cy="0"/>
        </a:xfrm>
      </p:grpSpPr>
      <p:sp>
        <p:nvSpPr>
          <p:cNvPr id="113" name="本文レベル1…"/>
          <p:cNvSpPr txBox="1">
            <a:spLocks noGrp="1"/>
          </p:cNvSpPr>
          <p:nvPr>
            <p:ph type="body" sz="quarter" idx="1"/>
          </p:nvPr>
        </p:nvSpPr>
        <p:spPr>
          <a:xfrm>
            <a:off x="524023" y="2622051"/>
            <a:ext cx="3197113" cy="1287289"/>
          </a:xfrm>
          <a:prstGeom prst="rect">
            <a:avLst/>
          </a:prstGeom>
        </p:spPr>
        <p:txBody>
          <a:bodyPr anchor="b">
            <a:normAutofit/>
          </a:bodyPr>
          <a:lstStyle>
            <a:lvl1pPr marL="0" indent="0" defTabSz="567055">
              <a:spcBef>
                <a:spcPts val="0"/>
              </a:spcBef>
              <a:buSzTx/>
              <a:buFontTx/>
              <a:buNone/>
              <a:defRPr sz="1400" b="1"/>
            </a:lvl1pPr>
            <a:lvl2pPr marL="0" indent="283209" defTabSz="567055">
              <a:spcBef>
                <a:spcPts val="0"/>
              </a:spcBef>
              <a:buSzTx/>
              <a:buFontTx/>
              <a:buNone/>
              <a:defRPr sz="1400" b="1"/>
            </a:lvl2pPr>
            <a:lvl3pPr marL="0" indent="567055" defTabSz="567055">
              <a:spcBef>
                <a:spcPts val="0"/>
              </a:spcBef>
              <a:buSzTx/>
              <a:buFontTx/>
              <a:buNone/>
              <a:defRPr sz="1400" b="1"/>
            </a:lvl3pPr>
            <a:lvl4pPr marL="0" indent="850264" defTabSz="567055">
              <a:spcBef>
                <a:spcPts val="0"/>
              </a:spcBef>
              <a:buSzTx/>
              <a:buFontTx/>
              <a:buNone/>
              <a:defRPr sz="1400" b="1"/>
            </a:lvl4pPr>
            <a:lvl5pPr marL="0" indent="1134110" defTabSz="567055">
              <a:spcBef>
                <a:spcPts val="0"/>
              </a:spcBef>
              <a:buSzTx/>
              <a:buFontTx/>
              <a:buNone/>
              <a:defRPr sz="1400" b="1"/>
            </a:lvl5pPr>
          </a:lstStyle>
          <a:p>
            <a:r>
              <a:t>本文レベル1</a:t>
            </a:r>
          </a:p>
          <a:p>
            <a:pPr lvl="1"/>
            <a:r>
              <a:t>本文レベル2</a:t>
            </a:r>
          </a:p>
          <a:p>
            <a:pPr lvl="2"/>
            <a:r>
              <a:t>本文レベル3</a:t>
            </a:r>
          </a:p>
          <a:p>
            <a:pPr lvl="3"/>
            <a:r>
              <a:t>本文レベル4</a:t>
            </a:r>
          </a:p>
          <a:p>
            <a:pPr lvl="4"/>
            <a:r>
              <a:t>本文レベル5</a:t>
            </a:r>
          </a:p>
        </p:txBody>
      </p:sp>
      <p:sp>
        <p:nvSpPr>
          <p:cNvPr id="114" name="Text Placeholder 4"/>
          <p:cNvSpPr>
            <a:spLocks noGrp="1"/>
          </p:cNvSpPr>
          <p:nvPr>
            <p:ph type="body" sz="quarter" idx="21"/>
          </p:nvPr>
        </p:nvSpPr>
        <p:spPr>
          <a:xfrm>
            <a:off x="3827086" y="2622052"/>
            <a:ext cx="3212863" cy="1287287"/>
          </a:xfrm>
          <a:prstGeom prst="rect">
            <a:avLst/>
          </a:prstGeom>
        </p:spPr>
        <p:txBody>
          <a:bodyPr anchor="b">
            <a:normAutofit/>
          </a:bodyPr>
          <a:lstStyle/>
          <a:p>
            <a:pPr marL="0" indent="0" defTabSz="567055">
              <a:spcBef>
                <a:spcPts val="0"/>
              </a:spcBef>
              <a:buSzTx/>
              <a:buFontTx/>
              <a:buNone/>
              <a:defRPr sz="1400" b="1"/>
            </a:pPr>
            <a:endParaRPr/>
          </a:p>
        </p:txBody>
      </p:sp>
      <p:sp>
        <p:nvSpPr>
          <p:cNvPr id="115" name="タイトルテキスト"/>
          <p:cNvSpPr txBox="1">
            <a:spLocks noGrp="1"/>
          </p:cNvSpPr>
          <p:nvPr>
            <p:ph type="title"/>
          </p:nvPr>
        </p:nvSpPr>
        <p:spPr>
          <a:xfrm>
            <a:off x="524023" y="570230"/>
            <a:ext cx="6520220" cy="2066589"/>
          </a:xfrm>
          <a:prstGeom prst="rect">
            <a:avLst/>
          </a:prstGeom>
        </p:spPr>
        <p:txBody>
          <a:bodyPr/>
          <a:lstStyle>
            <a:lvl1pPr algn="l" defTabSz="567055">
              <a:defRPr sz="2700">
                <a:latin typeface="Calibri Light"/>
                <a:ea typeface="Calibri Light"/>
                <a:cs typeface="Calibri Light"/>
                <a:sym typeface="Calibri Light"/>
              </a:defRPr>
            </a:lvl1pPr>
          </a:lstStyle>
          <a:p>
            <a:r>
              <a:t>タイトルテキスト</a:t>
            </a:r>
          </a:p>
        </p:txBody>
      </p:sp>
      <p:sp>
        <p:nvSpPr>
          <p:cNvPr id="116"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タイトルのみ">
    <p:spTree>
      <p:nvGrpSpPr>
        <p:cNvPr id="1" name=""/>
        <p:cNvGrpSpPr/>
        <p:nvPr/>
      </p:nvGrpSpPr>
      <p:grpSpPr>
        <a:xfrm>
          <a:off x="0" y="0"/>
          <a:ext cx="0" cy="0"/>
          <a:chOff x="0" y="0"/>
          <a:chExt cx="0" cy="0"/>
        </a:xfrm>
      </p:grpSpPr>
      <p:sp>
        <p:nvSpPr>
          <p:cNvPr id="123" name="タイトルテキスト"/>
          <p:cNvSpPr txBox="1">
            <a:spLocks noGrp="1"/>
          </p:cNvSpPr>
          <p:nvPr>
            <p:ph type="title"/>
          </p:nvPr>
        </p:nvSpPr>
        <p:spPr>
          <a:xfrm>
            <a:off x="524023" y="570230"/>
            <a:ext cx="6520220" cy="2066589"/>
          </a:xfrm>
          <a:prstGeom prst="rect">
            <a:avLst/>
          </a:prstGeom>
        </p:spPr>
        <p:txBody>
          <a:bodyPr/>
          <a:lstStyle>
            <a:lvl1pPr algn="l" defTabSz="567055">
              <a:defRPr sz="2700">
                <a:latin typeface="Calibri Light"/>
                <a:ea typeface="Calibri Light"/>
                <a:cs typeface="Calibri Light"/>
                <a:sym typeface="Calibri Light"/>
              </a:defRPr>
            </a:lvl1pPr>
          </a:lstStyle>
          <a:p>
            <a:r>
              <a:t>タイトルテキスト</a:t>
            </a:r>
          </a:p>
        </p:txBody>
      </p:sp>
      <p:sp>
        <p:nvSpPr>
          <p:cNvPr id="124"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白紙">
    <p:spTree>
      <p:nvGrpSpPr>
        <p:cNvPr id="1" name=""/>
        <p:cNvGrpSpPr/>
        <p:nvPr/>
      </p:nvGrpSpPr>
      <p:grpSpPr>
        <a:xfrm>
          <a:off x="0" y="0"/>
          <a:ext cx="0" cy="0"/>
          <a:chOff x="0" y="0"/>
          <a:chExt cx="0" cy="0"/>
        </a:xfrm>
      </p:grpSpPr>
      <p:sp>
        <p:nvSpPr>
          <p:cNvPr id="131"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タイトル付きの&#10;コンテンツ">
    <p:spTree>
      <p:nvGrpSpPr>
        <p:cNvPr id="1" name=""/>
        <p:cNvGrpSpPr/>
        <p:nvPr/>
      </p:nvGrpSpPr>
      <p:grpSpPr>
        <a:xfrm>
          <a:off x="0" y="0"/>
          <a:ext cx="0" cy="0"/>
          <a:chOff x="0" y="0"/>
          <a:chExt cx="0" cy="0"/>
        </a:xfrm>
      </p:grpSpPr>
      <p:sp>
        <p:nvSpPr>
          <p:cNvPr id="138" name="タイトルテキスト"/>
          <p:cNvSpPr txBox="1">
            <a:spLocks noGrp="1"/>
          </p:cNvSpPr>
          <p:nvPr>
            <p:ph type="title"/>
          </p:nvPr>
        </p:nvSpPr>
        <p:spPr>
          <a:xfrm>
            <a:off x="521618" y="712787"/>
            <a:ext cx="2437996" cy="2494753"/>
          </a:xfrm>
          <a:prstGeom prst="rect">
            <a:avLst/>
          </a:prstGeom>
        </p:spPr>
        <p:txBody>
          <a:bodyPr anchor="b"/>
          <a:lstStyle>
            <a:lvl1pPr algn="l" defTabSz="567055">
              <a:defRPr sz="1900">
                <a:latin typeface="Calibri Light"/>
                <a:ea typeface="Calibri Light"/>
                <a:cs typeface="Calibri Light"/>
                <a:sym typeface="Calibri Light"/>
              </a:defRPr>
            </a:lvl1pPr>
          </a:lstStyle>
          <a:p>
            <a:r>
              <a:t>タイトルテキスト</a:t>
            </a:r>
          </a:p>
        </p:txBody>
      </p:sp>
      <p:sp>
        <p:nvSpPr>
          <p:cNvPr id="139" name="本文レベル1…"/>
          <p:cNvSpPr txBox="1">
            <a:spLocks noGrp="1"/>
          </p:cNvSpPr>
          <p:nvPr>
            <p:ph type="body" sz="half" idx="1"/>
          </p:nvPr>
        </p:nvSpPr>
        <p:spPr>
          <a:xfrm>
            <a:off x="3212862" y="1544372"/>
            <a:ext cx="3827086" cy="7603068"/>
          </a:xfrm>
          <a:prstGeom prst="rect">
            <a:avLst/>
          </a:prstGeom>
        </p:spPr>
        <p:txBody>
          <a:bodyPr>
            <a:normAutofit/>
          </a:bodyPr>
          <a:lstStyle>
            <a:lvl1pPr marL="141604" indent="-141604" defTabSz="567055">
              <a:spcBef>
                <a:spcPts val="600"/>
              </a:spcBef>
              <a:buFontTx/>
              <a:buChar char="●"/>
              <a:defRPr sz="1900"/>
            </a:lvl1pPr>
            <a:lvl2pPr marL="442109" indent="-158264" defTabSz="567055">
              <a:spcBef>
                <a:spcPts val="600"/>
              </a:spcBef>
              <a:buFontTx/>
              <a:buChar char="●"/>
              <a:defRPr sz="1900"/>
            </a:lvl2pPr>
            <a:lvl3pPr marL="759233" indent="-192178" defTabSz="567055">
              <a:spcBef>
                <a:spcPts val="600"/>
              </a:spcBef>
              <a:buFontTx/>
              <a:buChar char="●"/>
              <a:defRPr sz="1900"/>
            </a:lvl3pPr>
            <a:lvl4pPr marL="1075107" indent="-224207" defTabSz="567055">
              <a:spcBef>
                <a:spcPts val="600"/>
              </a:spcBef>
              <a:buFontTx/>
              <a:buChar char="●"/>
              <a:defRPr sz="1900"/>
            </a:lvl4pPr>
            <a:lvl5pPr marL="1358317" indent="-224207" defTabSz="567055">
              <a:spcBef>
                <a:spcPts val="600"/>
              </a:spcBef>
              <a:buFontTx/>
              <a:buChar char="●"/>
              <a:defRPr sz="1900"/>
            </a:lvl5pPr>
          </a:lstStyle>
          <a:p>
            <a:r>
              <a:t>本文レベル1</a:t>
            </a:r>
          </a:p>
          <a:p>
            <a:pPr lvl="1"/>
            <a:r>
              <a:t>本文レベル2</a:t>
            </a:r>
          </a:p>
          <a:p>
            <a:pPr lvl="2"/>
            <a:r>
              <a:t>本文レベル3</a:t>
            </a:r>
          </a:p>
          <a:p>
            <a:pPr lvl="3"/>
            <a:r>
              <a:t>本文レベル4</a:t>
            </a:r>
          </a:p>
          <a:p>
            <a:pPr lvl="4"/>
            <a:r>
              <a:t>本文レベル5</a:t>
            </a:r>
          </a:p>
        </p:txBody>
      </p:sp>
      <p:sp>
        <p:nvSpPr>
          <p:cNvPr id="140" name="Text Placeholder 3"/>
          <p:cNvSpPr>
            <a:spLocks noGrp="1"/>
          </p:cNvSpPr>
          <p:nvPr>
            <p:ph type="body" sz="quarter" idx="21"/>
          </p:nvPr>
        </p:nvSpPr>
        <p:spPr>
          <a:xfrm>
            <a:off x="521618" y="3207543"/>
            <a:ext cx="2437996" cy="5939898"/>
          </a:xfrm>
          <a:prstGeom prst="rect">
            <a:avLst/>
          </a:prstGeom>
        </p:spPr>
        <p:txBody>
          <a:bodyPr>
            <a:normAutofit/>
          </a:bodyPr>
          <a:lstStyle/>
          <a:p>
            <a:pPr marL="0" indent="0" defTabSz="567055">
              <a:spcBef>
                <a:spcPts val="600"/>
              </a:spcBef>
              <a:buSzTx/>
              <a:buFontTx/>
              <a:buNone/>
              <a:defRPr sz="900"/>
            </a:pPr>
            <a:endParaRPr/>
          </a:p>
        </p:txBody>
      </p:sp>
      <p:sp>
        <p:nvSpPr>
          <p:cNvPr id="141"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タイトル付きの図">
    <p:spTree>
      <p:nvGrpSpPr>
        <p:cNvPr id="1" name=""/>
        <p:cNvGrpSpPr/>
        <p:nvPr/>
      </p:nvGrpSpPr>
      <p:grpSpPr>
        <a:xfrm>
          <a:off x="0" y="0"/>
          <a:ext cx="0" cy="0"/>
          <a:chOff x="0" y="0"/>
          <a:chExt cx="0" cy="0"/>
        </a:xfrm>
      </p:grpSpPr>
      <p:sp>
        <p:nvSpPr>
          <p:cNvPr id="148" name="タイトルテキスト"/>
          <p:cNvSpPr txBox="1">
            <a:spLocks noGrp="1"/>
          </p:cNvSpPr>
          <p:nvPr>
            <p:ph type="title"/>
          </p:nvPr>
        </p:nvSpPr>
        <p:spPr>
          <a:xfrm>
            <a:off x="521618" y="712787"/>
            <a:ext cx="2437996" cy="2494758"/>
          </a:xfrm>
          <a:prstGeom prst="rect">
            <a:avLst/>
          </a:prstGeom>
        </p:spPr>
        <p:txBody>
          <a:bodyPr anchor="b"/>
          <a:lstStyle>
            <a:lvl1pPr algn="l" defTabSz="567055">
              <a:defRPr sz="1900">
                <a:latin typeface="Calibri Light"/>
                <a:ea typeface="Calibri Light"/>
                <a:cs typeface="Calibri Light"/>
                <a:sym typeface="Calibri Light"/>
              </a:defRPr>
            </a:lvl1pPr>
          </a:lstStyle>
          <a:p>
            <a:r>
              <a:t>タイトルテキスト</a:t>
            </a:r>
          </a:p>
        </p:txBody>
      </p:sp>
      <p:sp>
        <p:nvSpPr>
          <p:cNvPr id="149" name="Picture Placeholder 2"/>
          <p:cNvSpPr>
            <a:spLocks noGrp="1"/>
          </p:cNvSpPr>
          <p:nvPr>
            <p:ph type="pic" sz="half" idx="21"/>
          </p:nvPr>
        </p:nvSpPr>
        <p:spPr>
          <a:xfrm>
            <a:off x="3212862" y="1544372"/>
            <a:ext cx="3827086" cy="7603068"/>
          </a:xfrm>
          <a:prstGeom prst="rect">
            <a:avLst/>
          </a:prstGeom>
        </p:spPr>
        <p:txBody>
          <a:bodyPr lIns="91439" rIns="91439"/>
          <a:lstStyle/>
          <a:p>
            <a:endParaRPr/>
          </a:p>
        </p:txBody>
      </p:sp>
      <p:sp>
        <p:nvSpPr>
          <p:cNvPr id="150" name="本文レベル1…"/>
          <p:cNvSpPr txBox="1">
            <a:spLocks noGrp="1"/>
          </p:cNvSpPr>
          <p:nvPr>
            <p:ph type="body" sz="quarter" idx="1"/>
          </p:nvPr>
        </p:nvSpPr>
        <p:spPr>
          <a:xfrm>
            <a:off x="521618" y="3207543"/>
            <a:ext cx="2437996" cy="5939897"/>
          </a:xfrm>
          <a:prstGeom prst="rect">
            <a:avLst/>
          </a:prstGeom>
        </p:spPr>
        <p:txBody>
          <a:bodyPr>
            <a:normAutofit/>
          </a:bodyPr>
          <a:lstStyle>
            <a:lvl1pPr marL="0" indent="0" defTabSz="567055">
              <a:spcBef>
                <a:spcPts val="600"/>
              </a:spcBef>
              <a:buSzTx/>
              <a:buFontTx/>
              <a:buNone/>
              <a:defRPr sz="900"/>
            </a:lvl1pPr>
            <a:lvl2pPr marL="0" indent="283209" defTabSz="567055">
              <a:spcBef>
                <a:spcPts val="600"/>
              </a:spcBef>
              <a:buSzTx/>
              <a:buFontTx/>
              <a:buNone/>
              <a:defRPr sz="900"/>
            </a:lvl2pPr>
            <a:lvl3pPr marL="0" indent="567055" defTabSz="567055">
              <a:spcBef>
                <a:spcPts val="600"/>
              </a:spcBef>
              <a:buSzTx/>
              <a:buFontTx/>
              <a:buNone/>
              <a:defRPr sz="900"/>
            </a:lvl3pPr>
            <a:lvl4pPr marL="0" indent="850264" defTabSz="567055">
              <a:spcBef>
                <a:spcPts val="600"/>
              </a:spcBef>
              <a:buSzTx/>
              <a:buFontTx/>
              <a:buNone/>
              <a:defRPr sz="900"/>
            </a:lvl4pPr>
            <a:lvl5pPr marL="0" indent="1134110" defTabSz="567055">
              <a:spcBef>
                <a:spcPts val="600"/>
              </a:spcBef>
              <a:buSzTx/>
              <a:buFontTx/>
              <a:buNone/>
              <a:defRPr sz="900"/>
            </a:lvl5pPr>
          </a:lstStyle>
          <a:p>
            <a:r>
              <a:t>本文レベル1</a:t>
            </a:r>
          </a:p>
          <a:p>
            <a:pPr lvl="1"/>
            <a:r>
              <a:t>本文レベル2</a:t>
            </a:r>
          </a:p>
          <a:p>
            <a:pPr lvl="2"/>
            <a:r>
              <a:t>本文レベル3</a:t>
            </a:r>
          </a:p>
          <a:p>
            <a:pPr lvl="3"/>
            <a:r>
              <a:t>本文レベル4</a:t>
            </a:r>
          </a:p>
          <a:p>
            <a:pPr lvl="4"/>
            <a:r>
              <a:t>本文レベル5</a:t>
            </a:r>
          </a:p>
        </p:txBody>
      </p:sp>
      <p:sp>
        <p:nvSpPr>
          <p:cNvPr id="151" name="スライド番号"/>
          <p:cNvSpPr txBox="1">
            <a:spLocks noGrp="1"/>
          </p:cNvSpPr>
          <p:nvPr>
            <p:ph type="sldNum" sz="quarter" idx="2"/>
          </p:nvPr>
        </p:nvSpPr>
        <p:spPr>
          <a:xfrm>
            <a:off x="6862861" y="10106235"/>
            <a:ext cx="181383" cy="176224"/>
          </a:xfrm>
          <a:prstGeom prst="rect">
            <a:avLst/>
          </a:prstGeom>
        </p:spPr>
        <p:txBody>
          <a:bodyPr/>
          <a:lstStyle>
            <a:lvl1pPr>
              <a:defRPr sz="600">
                <a:solidFill>
                  <a:srgbClr val="888888"/>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図 4" descr="図 4"/>
          <p:cNvPicPr>
            <a:picLocks noChangeAspect="1"/>
          </p:cNvPicPr>
          <p:nvPr/>
        </p:nvPicPr>
        <p:blipFill>
          <a:blip r:embed="rId18"/>
          <a:stretch>
            <a:fillRect/>
          </a:stretch>
        </p:blipFill>
        <p:spPr>
          <a:xfrm>
            <a:off x="0" y="1"/>
            <a:ext cx="7559675" cy="190499"/>
          </a:xfrm>
          <a:prstGeom prst="rect">
            <a:avLst/>
          </a:prstGeom>
          <a:ln w="12700">
            <a:miter lim="400000"/>
          </a:ln>
        </p:spPr>
      </p:pic>
      <p:pic>
        <p:nvPicPr>
          <p:cNvPr id="3" name="Picture 82" descr="Picture 82"/>
          <p:cNvPicPr>
            <a:picLocks noChangeAspect="1"/>
          </p:cNvPicPr>
          <p:nvPr/>
        </p:nvPicPr>
        <p:blipFill>
          <a:blip r:embed="rId19"/>
          <a:stretch>
            <a:fillRect/>
          </a:stretch>
        </p:blipFill>
        <p:spPr>
          <a:xfrm>
            <a:off x="255572" y="190500"/>
            <a:ext cx="1901128" cy="479123"/>
          </a:xfrm>
          <a:prstGeom prst="rect">
            <a:avLst/>
          </a:prstGeom>
          <a:ln w="12700">
            <a:miter lim="400000"/>
          </a:ln>
        </p:spPr>
      </p:pic>
      <p:sp>
        <p:nvSpPr>
          <p:cNvPr id="4" name="タイトルテキスト"/>
          <p:cNvSpPr txBox="1">
            <a:spLocks noGrp="1"/>
          </p:cNvSpPr>
          <p:nvPr>
            <p:ph type="title"/>
          </p:nvPr>
        </p:nvSpPr>
        <p:spPr>
          <a:xfrm>
            <a:off x="377825" y="143398"/>
            <a:ext cx="6800850" cy="23487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タイトルテキスト</a:t>
            </a:r>
          </a:p>
        </p:txBody>
      </p:sp>
      <p:sp>
        <p:nvSpPr>
          <p:cNvPr id="5" name="本文レベル1…"/>
          <p:cNvSpPr txBox="1">
            <a:spLocks noGrp="1"/>
          </p:cNvSpPr>
          <p:nvPr>
            <p:ph type="body" idx="1"/>
          </p:nvPr>
        </p:nvSpPr>
        <p:spPr>
          <a:xfrm>
            <a:off x="377825" y="2492163"/>
            <a:ext cx="6800850" cy="8188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本文レベル1</a:t>
            </a:r>
          </a:p>
          <a:p>
            <a:pPr lvl="1"/>
            <a:r>
              <a:t>本文レベル2</a:t>
            </a:r>
          </a:p>
          <a:p>
            <a:pPr lvl="2"/>
            <a:r>
              <a:t>本文レベル3</a:t>
            </a:r>
          </a:p>
          <a:p>
            <a:pPr lvl="3"/>
            <a:r>
              <a:t>本文レベル4</a:t>
            </a:r>
          </a:p>
          <a:p>
            <a:pPr lvl="4"/>
            <a:r>
              <a:t>本文レベル5</a:t>
            </a:r>
          </a:p>
        </p:txBody>
      </p:sp>
      <p:sp>
        <p:nvSpPr>
          <p:cNvPr id="6" name="スライド番号"/>
          <p:cNvSpPr txBox="1">
            <a:spLocks noGrp="1"/>
          </p:cNvSpPr>
          <p:nvPr>
            <p:ph type="sldNum" sz="quarter" idx="2"/>
          </p:nvPr>
        </p:nvSpPr>
        <p:spPr>
          <a:xfrm>
            <a:off x="3652308" y="9613676"/>
            <a:ext cx="1763184" cy="5715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1pPr>
      <a:lvl2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2pPr>
      <a:lvl3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3pPr>
      <a:lvl4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4pPr>
      <a:lvl5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5pPr>
      <a:lvl6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6pPr>
      <a:lvl7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7pPr>
      <a:lvl8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8pPr>
      <a:lvl9pPr marL="0" marR="0" indent="0" algn="ctr" defTabSz="1425575" rtl="0" latinLnBrk="0">
        <a:lnSpc>
          <a:spcPct val="90000"/>
        </a:lnSpc>
        <a:spcBef>
          <a:spcPts val="0"/>
        </a:spcBef>
        <a:spcAft>
          <a:spcPts val="0"/>
        </a:spcAft>
        <a:buClrTx/>
        <a:buSzTx/>
        <a:buFontTx/>
        <a:buNone/>
        <a:tabLst/>
        <a:defRPr sz="6800" b="0" i="0" u="none" strike="noStrike" cap="none" spc="0" baseline="0">
          <a:solidFill>
            <a:srgbClr val="000000"/>
          </a:solidFill>
          <a:uFillTx/>
          <a:latin typeface="Calibri"/>
          <a:ea typeface="Calibri"/>
          <a:cs typeface="Calibri"/>
          <a:sym typeface="Calibri"/>
        </a:defRPr>
      </a:lvl9pPr>
    </p:titleStyle>
    <p:bodyStyle>
      <a:lvl1pPr marL="356234" marR="0" indent="-356234"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1pPr>
      <a:lvl2pPr marL="1127107" marR="0" indent="-414002"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2pPr>
      <a:lvl3pPr marL="1919707" marR="0" indent="-494132"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3pPr>
      <a:lvl4pPr marL="2685755" marR="0" indent="-547075"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4pPr>
      <a:lvl5pPr marL="3398225" marR="0" indent="-547075"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5pPr>
      <a:lvl6pPr marL="4111330" marR="0" indent="-547075"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6pPr>
      <a:lvl7pPr marL="4823800" marR="0" indent="-547075"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7pPr>
      <a:lvl8pPr marL="5536905" marR="0" indent="-547075"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8pPr>
      <a:lvl9pPr marL="6249375" marR="0" indent="-547075" algn="l" defTabSz="1425575" rtl="0" latinLnBrk="0">
        <a:lnSpc>
          <a:spcPct val="90000"/>
        </a:lnSpc>
        <a:spcBef>
          <a:spcPts val="1500"/>
        </a:spcBef>
        <a:spcAft>
          <a:spcPts val="0"/>
        </a:spcAft>
        <a:buClrTx/>
        <a:buSzPct val="100000"/>
        <a:buFont typeface="Arial"/>
        <a:buChar char="•"/>
        <a:tabLst/>
        <a:defRPr sz="4300" b="0" i="0" u="none" strike="noStrike" cap="none" spc="0" baseline="0">
          <a:solidFill>
            <a:srgbClr val="000000"/>
          </a:solidFill>
          <a:uFillTx/>
          <a:latin typeface="Calibri"/>
          <a:ea typeface="Calibri"/>
          <a:cs typeface="Calibri"/>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テキスト プレースホルダー 6"/>
          <p:cNvSpPr txBox="1"/>
          <p:nvPr/>
        </p:nvSpPr>
        <p:spPr>
          <a:xfrm>
            <a:off x="2095240" y="345549"/>
            <a:ext cx="1027391" cy="3416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defTabSz="1425575">
              <a:lnSpc>
                <a:spcPct val="90000"/>
              </a:lnSpc>
              <a:spcBef>
                <a:spcPts val="1500"/>
              </a:spcBef>
              <a:defRPr>
                <a:latin typeface="+mn-lt"/>
                <a:ea typeface="+mn-ea"/>
                <a:cs typeface="+mn-cs"/>
                <a:sym typeface="Helvetica"/>
              </a:defRPr>
            </a:lvl1pPr>
          </a:lstStyle>
          <a:p>
            <a:pPr>
              <a:defRPr>
                <a:latin typeface="Calibri"/>
                <a:ea typeface="Calibri"/>
                <a:cs typeface="Calibri"/>
                <a:sym typeface="Calibri"/>
              </a:defRPr>
            </a:pPr>
            <a:r>
              <a:rPr lang="ja-JP" altLang="en-US" dirty="0">
                <a:solidFill>
                  <a:srgbClr val="0A3988"/>
                </a:solidFill>
                <a:latin typeface="BIZ UDPゴシック" panose="020B0400000000000000" pitchFamily="50" charset="-128"/>
                <a:ea typeface="BIZ UDPゴシック" panose="020B0400000000000000" pitchFamily="50" charset="-128"/>
              </a:rPr>
              <a:t>板橋</a:t>
            </a:r>
            <a:r>
              <a:rPr dirty="0" err="1">
                <a:solidFill>
                  <a:srgbClr val="0A3988"/>
                </a:solidFill>
                <a:latin typeface="BIZ UDPゴシック" panose="020B0400000000000000" pitchFamily="50" charset="-128"/>
                <a:ea typeface="BIZ UDPゴシック" panose="020B0400000000000000" pitchFamily="50" charset="-128"/>
                <a:sym typeface="Helvetica"/>
              </a:rPr>
              <a:t>支部</a:t>
            </a:r>
            <a:endParaRPr dirty="0">
              <a:solidFill>
                <a:srgbClr val="0A3988"/>
              </a:solidFill>
              <a:latin typeface="BIZ UDPゴシック" panose="020B0400000000000000" pitchFamily="50" charset="-128"/>
              <a:ea typeface="BIZ UDPゴシック" panose="020B0400000000000000" pitchFamily="50" charset="-128"/>
              <a:sym typeface="Helvetica"/>
            </a:endParaRPr>
          </a:p>
        </p:txBody>
      </p:sp>
      <p:sp>
        <p:nvSpPr>
          <p:cNvPr id="162" name="テキスト ボックス 5"/>
          <p:cNvSpPr txBox="1"/>
          <p:nvPr/>
        </p:nvSpPr>
        <p:spPr>
          <a:xfrm>
            <a:off x="633" y="690356"/>
            <a:ext cx="7559676" cy="760959"/>
          </a:xfrm>
          <a:prstGeom prst="rect">
            <a:avLst/>
          </a:prstGeom>
          <a:solidFill>
            <a:schemeClr val="accent6">
              <a:lumMod val="5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2000" tIns="72000" rIns="72000" bIns="72000">
            <a:spAutoFit/>
          </a:bodyPr>
          <a:lstStyle/>
          <a:p>
            <a:r>
              <a:rPr lang="ja-JP" altLang="en-US" sz="2000" b="1" dirty="0">
                <a:solidFill>
                  <a:schemeClr val="bg1"/>
                </a:solidFill>
                <a:latin typeface="Meiryo UI" panose="020B0604030504040204" pitchFamily="50" charset="-128"/>
                <a:ea typeface="Meiryo UI" panose="020B0604030504040204" pitchFamily="50" charset="-128"/>
              </a:rPr>
              <a:t>　初心者大歓迎　もう集客に悩まない！</a:t>
            </a:r>
          </a:p>
          <a:p>
            <a:r>
              <a:rPr lang="ja-JP" altLang="en-US" sz="2000" b="1" dirty="0">
                <a:solidFill>
                  <a:schemeClr val="bg1"/>
                </a:solidFill>
                <a:latin typeface="Meiryo UI" panose="020B0604030504040204" pitchFamily="50" charset="-128"/>
                <a:ea typeface="Meiryo UI" panose="020B0604030504040204" pitchFamily="50" charset="-128"/>
              </a:rPr>
              <a:t>　～</a:t>
            </a:r>
            <a:r>
              <a:rPr lang="en-US" altLang="ja-JP" sz="2000" b="1" dirty="0">
                <a:solidFill>
                  <a:schemeClr val="bg1"/>
                </a:solidFill>
                <a:latin typeface="Meiryo UI" panose="020B0604030504040204" pitchFamily="50" charset="-128"/>
                <a:ea typeface="Meiryo UI" panose="020B0604030504040204" pitchFamily="50" charset="-128"/>
              </a:rPr>
              <a:t>AI</a:t>
            </a:r>
            <a:r>
              <a:rPr lang="ja-JP" altLang="en-US" sz="2000" b="1" dirty="0">
                <a:solidFill>
                  <a:schemeClr val="bg1"/>
                </a:solidFill>
                <a:latin typeface="Meiryo UI" panose="020B0604030504040204" pitchFamily="50" charset="-128"/>
                <a:ea typeface="Meiryo UI" panose="020B0604030504040204" pitchFamily="50" charset="-128"/>
              </a:rPr>
              <a:t>を味方につける、小さなお店・会社の集客戦略～</a:t>
            </a:r>
            <a:endParaRPr sz="3200" b="1" dirty="0">
              <a:solidFill>
                <a:schemeClr val="bg1"/>
              </a:solidFill>
              <a:latin typeface="Meiryo UI" panose="020B0604030504040204" pitchFamily="50" charset="-128"/>
              <a:ea typeface="Meiryo UI" panose="020B0604030504040204" pitchFamily="50" charset="-128"/>
              <a:cs typeface="Meiryo UI"/>
              <a:sym typeface="Meiryo UI"/>
            </a:endParaRPr>
          </a:p>
        </p:txBody>
      </p:sp>
      <p:sp>
        <p:nvSpPr>
          <p:cNvPr id="163" name="テキスト ボックス 12"/>
          <p:cNvSpPr txBox="1"/>
          <p:nvPr/>
        </p:nvSpPr>
        <p:spPr>
          <a:xfrm>
            <a:off x="275692" y="3600582"/>
            <a:ext cx="479115" cy="243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200">
                <a:solidFill>
                  <a:srgbClr val="FFFFFF"/>
                </a:solidFill>
                <a:latin typeface="HGP創英角ｺﾞｼｯｸUB"/>
                <a:ea typeface="HGP創英角ｺﾞｼｯｸUB"/>
                <a:cs typeface="HGP創英角ｺﾞｼｯｸUB"/>
                <a:sym typeface="HGP創英角ｺﾞｼｯｸUB"/>
              </a:defRPr>
            </a:lvl1pPr>
          </a:lstStyle>
          <a:p>
            <a:r>
              <a:t>日時</a:t>
            </a:r>
          </a:p>
        </p:txBody>
      </p:sp>
      <p:sp>
        <p:nvSpPr>
          <p:cNvPr id="164" name="テキスト ボックス 13"/>
          <p:cNvSpPr txBox="1"/>
          <p:nvPr/>
        </p:nvSpPr>
        <p:spPr>
          <a:xfrm>
            <a:off x="1250352" y="3184734"/>
            <a:ext cx="1938609" cy="4773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ctr" anchorCtr="1">
            <a:noAutofit/>
          </a:bodyPr>
          <a:lstStyle/>
          <a:p>
            <a:pPr>
              <a:lnSpc>
                <a:spcPts val="1600"/>
              </a:lnSpc>
              <a:defRPr sz="1400">
                <a:latin typeface="HGPｺﾞｼｯｸE"/>
                <a:ea typeface="HGPｺﾞｼｯｸE"/>
                <a:cs typeface="HGPｺﾞｼｯｸE"/>
                <a:sym typeface="HGPｺﾞｼｯｸE"/>
              </a:defRPr>
            </a:pPr>
            <a:r>
              <a:rPr sz="1100" dirty="0"/>
              <a:t>２０２６ 年</a:t>
            </a:r>
            <a:r>
              <a:rPr lang="ja-JP" altLang="en-US" sz="1100" dirty="0"/>
              <a:t> </a:t>
            </a:r>
            <a:r>
              <a:rPr lang="en-US" altLang="ja-JP" dirty="0"/>
              <a:t>10</a:t>
            </a:r>
            <a:r>
              <a:rPr lang="ja-JP" altLang="en-US" dirty="0"/>
              <a:t>月</a:t>
            </a:r>
            <a:r>
              <a:rPr lang="en-US" altLang="ja-JP" dirty="0"/>
              <a:t>23</a:t>
            </a:r>
            <a:r>
              <a:rPr dirty="0"/>
              <a:t>日</a:t>
            </a:r>
            <a:r>
              <a:rPr sz="1400" dirty="0"/>
              <a:t>（</a:t>
            </a:r>
            <a:r>
              <a:rPr lang="ja-JP" altLang="en-US" sz="1400" dirty="0"/>
              <a:t>金</a:t>
            </a:r>
            <a:r>
              <a:rPr sz="1400" dirty="0"/>
              <a:t>）　</a:t>
            </a:r>
          </a:p>
          <a:p>
            <a:pPr>
              <a:lnSpc>
                <a:spcPts val="1600"/>
              </a:lnSpc>
              <a:defRPr sz="1400">
                <a:latin typeface="HGPｺﾞｼｯｸE"/>
                <a:ea typeface="HGPｺﾞｼｯｸE"/>
                <a:cs typeface="HGPｺﾞｼｯｸE"/>
                <a:sym typeface="HGPｺﾞｼｯｸE"/>
              </a:defRPr>
            </a:pPr>
            <a:r>
              <a:rPr sz="1100" dirty="0"/>
              <a:t>          14時00分～16時00分</a:t>
            </a:r>
          </a:p>
        </p:txBody>
      </p:sp>
      <p:sp>
        <p:nvSpPr>
          <p:cNvPr id="165" name="テキスト ボックス 17"/>
          <p:cNvSpPr txBox="1"/>
          <p:nvPr/>
        </p:nvSpPr>
        <p:spPr>
          <a:xfrm>
            <a:off x="5394975" y="3514845"/>
            <a:ext cx="1829852" cy="766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b">
            <a:spAutoFit/>
          </a:bodyPr>
          <a:lstStyle/>
          <a:p>
            <a:pPr>
              <a:lnSpc>
                <a:spcPct val="50000"/>
              </a:lnSpc>
              <a:spcBef>
                <a:spcPts val="1000"/>
              </a:spcBef>
              <a:defRPr sz="1400" b="1"/>
            </a:pPr>
            <a:r>
              <a:rPr dirty="0">
                <a:latin typeface="+mn-lt"/>
                <a:ea typeface="+mn-ea"/>
                <a:cs typeface="+mn-cs"/>
                <a:sym typeface="Helvetica"/>
              </a:rPr>
              <a:t>【</a:t>
            </a:r>
            <a:r>
              <a:rPr dirty="0" err="1">
                <a:latin typeface="+mn-lt"/>
                <a:ea typeface="+mn-ea"/>
                <a:cs typeface="+mn-cs"/>
                <a:sym typeface="Helvetica"/>
              </a:rPr>
              <a:t>講師</a:t>
            </a:r>
            <a:r>
              <a:rPr dirty="0">
                <a:latin typeface="+mn-lt"/>
                <a:ea typeface="+mn-ea"/>
                <a:cs typeface="+mn-cs"/>
                <a:sym typeface="Helvetica"/>
              </a:rPr>
              <a:t>】</a:t>
            </a:r>
            <a:br>
              <a:rPr dirty="0">
                <a:latin typeface="+mn-lt"/>
                <a:ea typeface="+mn-ea"/>
                <a:cs typeface="+mn-cs"/>
                <a:sym typeface="Helvetica"/>
              </a:rPr>
            </a:br>
            <a:br>
              <a:rPr dirty="0">
                <a:latin typeface="+mn-lt"/>
                <a:ea typeface="+mn-ea"/>
                <a:cs typeface="+mn-cs"/>
                <a:sym typeface="Helvetica"/>
              </a:rPr>
            </a:br>
            <a:r>
              <a:rPr sz="1200" dirty="0">
                <a:latin typeface="+mn-lt"/>
                <a:ea typeface="+mn-ea"/>
                <a:cs typeface="+mn-cs"/>
                <a:sym typeface="Helvetica"/>
              </a:rPr>
              <a:t>　</a:t>
            </a:r>
            <a:br>
              <a:rPr sz="1200" dirty="0">
                <a:latin typeface="+mn-lt"/>
                <a:ea typeface="+mn-ea"/>
                <a:cs typeface="+mn-cs"/>
                <a:sym typeface="Helvetica"/>
              </a:rPr>
            </a:br>
            <a:r>
              <a:rPr sz="1800" dirty="0">
                <a:latin typeface="+mn-lt"/>
                <a:ea typeface="+mn-ea"/>
                <a:cs typeface="+mn-cs"/>
                <a:sym typeface="Helvetica"/>
              </a:rPr>
              <a:t> 二戸 </a:t>
            </a:r>
            <a:r>
              <a:rPr sz="1800" dirty="0" err="1">
                <a:latin typeface="+mn-lt"/>
                <a:ea typeface="+mn-ea"/>
                <a:cs typeface="+mn-cs"/>
                <a:sym typeface="Helvetica"/>
              </a:rPr>
              <a:t>由起子氏</a:t>
            </a:r>
            <a:r>
              <a:rPr sz="1800" dirty="0">
                <a:latin typeface="+mn-lt"/>
                <a:ea typeface="+mn-ea"/>
                <a:cs typeface="+mn-cs"/>
                <a:sym typeface="Helvetica"/>
              </a:rPr>
              <a:t> </a:t>
            </a:r>
            <a:br>
              <a:rPr sz="1800" dirty="0">
                <a:latin typeface="+mn-lt"/>
                <a:ea typeface="+mn-ea"/>
                <a:cs typeface="+mn-cs"/>
                <a:sym typeface="Helvetica"/>
              </a:rPr>
            </a:br>
            <a:br>
              <a:rPr sz="1800" dirty="0">
                <a:latin typeface="+mn-lt"/>
                <a:ea typeface="+mn-ea"/>
                <a:cs typeface="+mn-cs"/>
                <a:sym typeface="Helvetica"/>
              </a:rPr>
            </a:br>
            <a:r>
              <a:rPr lang="ja-JP" altLang="en-US" sz="1050" dirty="0">
                <a:latin typeface="+mn-lt"/>
                <a:ea typeface="+mn-ea"/>
                <a:cs typeface="+mn-cs"/>
                <a:sym typeface="Helvetica"/>
              </a:rPr>
              <a:t>（株）</a:t>
            </a:r>
            <a:r>
              <a:rPr lang="en-US" altLang="ja-JP" sz="1050" dirty="0">
                <a:latin typeface="+mn-lt"/>
                <a:ea typeface="+mn-ea"/>
                <a:cs typeface="+mn-cs"/>
                <a:sym typeface="Helvetica"/>
              </a:rPr>
              <a:t>Gifted</a:t>
            </a:r>
            <a:r>
              <a:rPr lang="ja-JP" altLang="en-US" sz="1050" dirty="0">
                <a:latin typeface="+mn-lt"/>
                <a:ea typeface="+mn-ea"/>
                <a:cs typeface="+mn-cs"/>
                <a:sym typeface="Helvetica"/>
              </a:rPr>
              <a:t> 代表取締役</a:t>
            </a:r>
            <a:endParaRPr sz="1100" dirty="0">
              <a:latin typeface="+mn-lt"/>
              <a:ea typeface="+mn-ea"/>
              <a:cs typeface="+mn-cs"/>
              <a:sym typeface="Helvetica"/>
            </a:endParaRPr>
          </a:p>
        </p:txBody>
      </p:sp>
      <p:sp>
        <p:nvSpPr>
          <p:cNvPr id="166" name="テキスト ボックス 18"/>
          <p:cNvSpPr txBox="1"/>
          <p:nvPr/>
        </p:nvSpPr>
        <p:spPr>
          <a:xfrm>
            <a:off x="4047369" y="4549035"/>
            <a:ext cx="3227721" cy="2442583"/>
          </a:xfrm>
          <a:prstGeom prst="rect">
            <a:avLst/>
          </a:prstGeom>
          <a:solidFill>
            <a:srgbClr val="FBE5D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6000" tIns="36000" rIns="36000" bIns="36000">
            <a:spAutoFit/>
          </a:bodyPr>
          <a:lstStyle/>
          <a:p>
            <a:r>
              <a:rPr lang="ja-JP" altLang="en-US" sz="1100" dirty="0"/>
              <a:t>　経営コンサルとして、約</a:t>
            </a:r>
            <a:r>
              <a:rPr lang="en-US" altLang="ja-JP" sz="1100" dirty="0"/>
              <a:t>12</a:t>
            </a:r>
            <a:r>
              <a:rPr lang="ja-JP" altLang="en-US" sz="1100" dirty="0"/>
              <a:t>年にわたり小規模事業者や起業家の事業づくり・集客改善を支援。</a:t>
            </a:r>
            <a:br>
              <a:rPr lang="en-US" altLang="ja-JP" sz="1100" dirty="0"/>
            </a:br>
            <a:r>
              <a:rPr lang="ja-JP" altLang="en-US" sz="1100" dirty="0"/>
              <a:t>　商品・サービス設計から集客、販促、セールスまで、売上につなげるための実践的なコンサルティングを行う。</a:t>
            </a:r>
          </a:p>
          <a:p>
            <a:r>
              <a:rPr lang="ja-JP" altLang="en-US" sz="1100" dirty="0"/>
              <a:t>　自身も複数の事業を立ち上げ・経営する実践型の経営者であり、机上の理論ではなく「誰に、何を、どう伝えれば行動につながるのか」を重視したマーケティング・集客支援を得意とする。</a:t>
            </a:r>
            <a:endParaRPr lang="en-US" altLang="ja-JP" sz="1100" dirty="0"/>
          </a:p>
          <a:p>
            <a:r>
              <a:rPr lang="ja-JP" altLang="en-US" sz="1100" dirty="0"/>
              <a:t>　起業塾やセミナー講師としても活動し、チラシをはじめ、</a:t>
            </a:r>
            <a:r>
              <a:rPr lang="en-US" altLang="ja-JP" sz="1100" dirty="0"/>
              <a:t>SNS</a:t>
            </a:r>
            <a:r>
              <a:rPr lang="ja-JP" altLang="en-US" sz="1100" dirty="0"/>
              <a:t>・</a:t>
            </a:r>
            <a:r>
              <a:rPr lang="en-US" altLang="ja-JP" sz="1100" dirty="0"/>
              <a:t>LINE</a:t>
            </a:r>
            <a:r>
              <a:rPr lang="ja-JP" altLang="en-US" sz="1100" dirty="0"/>
              <a:t>などを活用した集客・販促について指導。初心者にもわかりやすく、学んだその日から自社のビジネスに落とし込める実践的な講義に定評がある。</a:t>
            </a:r>
            <a:endParaRPr lang="en-US" altLang="ja-JP" sz="1100" dirty="0"/>
          </a:p>
        </p:txBody>
      </p:sp>
      <p:sp>
        <p:nvSpPr>
          <p:cNvPr id="170" name="本セミナーでは、創業予定者や創業3年以内の小規模事業者向けに国や東京都等などから発表されているさまざまな補助金・助成金の情報、および採択を左右する「事業計画書」の策定について、分かりやすくポイントを解説します。創業時や創業3年以内に補助金・助成金の活用を予定されている方や初心者の方は奮ってご参加ください。"/>
          <p:cNvSpPr txBox="1"/>
          <p:nvPr/>
        </p:nvSpPr>
        <p:spPr>
          <a:xfrm>
            <a:off x="-29956" y="1344687"/>
            <a:ext cx="7305046" cy="1477325"/>
          </a:xfrm>
          <a:prstGeom prst="rect">
            <a:avLst/>
          </a:prstGeom>
          <a:solidFill>
            <a:schemeClr val="tx2">
              <a:lumMod val="20000"/>
              <a:lumOff val="80000"/>
            </a:scheme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chorCtr="1">
            <a:spAutoFit/>
          </a:bodyPr>
          <a:lstStyle/>
          <a:p>
            <a:r>
              <a:rPr lang="ja-JP" altLang="en-US" sz="1000" dirty="0">
                <a:latin typeface="メイリオ" panose="020B0604030504040204" pitchFamily="50" charset="-128"/>
                <a:ea typeface="メイリオ" panose="020B0604030504040204" pitchFamily="50" charset="-128"/>
              </a:rPr>
              <a:t>　生成</a:t>
            </a:r>
            <a:r>
              <a:rPr lang="en-US" altLang="ja-JP" sz="1000" dirty="0">
                <a:latin typeface="メイリオ" panose="020B0604030504040204" pitchFamily="50" charset="-128"/>
                <a:ea typeface="メイリオ" panose="020B0604030504040204" pitchFamily="50" charset="-128"/>
              </a:rPr>
              <a:t>AI</a:t>
            </a:r>
            <a:r>
              <a:rPr lang="ja-JP" altLang="en-US" sz="1000" dirty="0">
                <a:latin typeface="メイリオ" panose="020B0604030504040204" pitchFamily="50" charset="-128"/>
                <a:ea typeface="メイリオ" panose="020B0604030504040204" pitchFamily="50" charset="-128"/>
              </a:rPr>
              <a:t>を使ってみたものの、「何を聞けばいいのかわからない」「思ったような答えが返ってこない」「結局、集客にどう使えばいいの？」と感じていませんか？</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　講師は</a:t>
            </a:r>
            <a:r>
              <a:rPr lang="en-US" altLang="ja-JP" sz="1000" dirty="0">
                <a:latin typeface="メイリオ" panose="020B0604030504040204" pitchFamily="50" charset="-128"/>
                <a:ea typeface="メイリオ" panose="020B0604030504040204" pitchFamily="50" charset="-128"/>
              </a:rPr>
              <a:t>2023</a:t>
            </a:r>
            <a:r>
              <a:rPr lang="ja-JP" altLang="en-US" sz="1000" dirty="0">
                <a:latin typeface="メイリオ" panose="020B0604030504040204" pitchFamily="50" charset="-128"/>
                <a:ea typeface="メイリオ" panose="020B0604030504040204" pitchFamily="50" charset="-128"/>
              </a:rPr>
              <a:t>年頃から、</a:t>
            </a:r>
            <a:r>
              <a:rPr lang="en-US" altLang="ja-JP" sz="1000" dirty="0">
                <a:latin typeface="メイリオ" panose="020B0604030504040204" pitchFamily="50" charset="-128"/>
                <a:ea typeface="メイリオ" panose="020B0604030504040204" pitchFamily="50" charset="-128"/>
              </a:rPr>
              <a:t>AI</a:t>
            </a:r>
            <a:r>
              <a:rPr lang="ja-JP" altLang="en-US" sz="1000" dirty="0">
                <a:latin typeface="メイリオ" panose="020B0604030504040204" pitchFamily="50" charset="-128"/>
                <a:ea typeface="メイリオ" panose="020B0604030504040204" pitchFamily="50" charset="-128"/>
              </a:rPr>
              <a:t>活用を指導する中で、</a:t>
            </a:r>
            <a:r>
              <a:rPr lang="en-US" altLang="ja-JP" sz="1000" b="1" dirty="0">
                <a:latin typeface="メイリオ" panose="020B0604030504040204" pitchFamily="50" charset="-128"/>
                <a:ea typeface="メイリオ" panose="020B0604030504040204" pitchFamily="50" charset="-128"/>
              </a:rPr>
              <a:t>AI</a:t>
            </a:r>
            <a:r>
              <a:rPr lang="ja-JP" altLang="en-US" sz="1000" b="1" dirty="0">
                <a:latin typeface="メイリオ" panose="020B0604030504040204" pitchFamily="50" charset="-128"/>
                <a:ea typeface="メイリオ" panose="020B0604030504040204" pitchFamily="50" charset="-128"/>
              </a:rPr>
              <a:t>を使いこなすためには、その操作方法以上に「集客・マーケティングの基本を知っていること」が重要</a:t>
            </a:r>
            <a:r>
              <a:rPr lang="ja-JP" altLang="en-US" sz="1000" dirty="0">
                <a:latin typeface="メイリオ" panose="020B0604030504040204" pitchFamily="50" charset="-128"/>
                <a:ea typeface="メイリオ" panose="020B0604030504040204" pitchFamily="50" charset="-128"/>
              </a:rPr>
              <a:t>だと実感してきました。</a:t>
            </a:r>
          </a:p>
          <a:p>
            <a:r>
              <a:rPr lang="ja-JP" altLang="en-US" sz="1000" dirty="0">
                <a:latin typeface="メイリオ" panose="020B0604030504040204" pitchFamily="50" charset="-128"/>
                <a:ea typeface="メイリオ" panose="020B0604030504040204" pitchFamily="50" charset="-128"/>
              </a:rPr>
              <a:t>誰がお客様なのか。その人は何に困っているのか。自社の強みは何なのか。なぜ競合ではなく自社が選ばれるのか</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a:t>
            </a:r>
          </a:p>
          <a:p>
            <a:r>
              <a:rPr lang="ja-JP" altLang="en-US" sz="1000" b="1" dirty="0">
                <a:latin typeface="メイリオ" panose="020B0604030504040204" pitchFamily="50" charset="-128"/>
                <a:ea typeface="メイリオ" panose="020B0604030504040204" pitchFamily="50" charset="-128"/>
              </a:rPr>
              <a:t>　</a:t>
            </a:r>
            <a:r>
              <a:rPr lang="en-US" altLang="ja-JP" sz="1000" b="1" dirty="0">
                <a:latin typeface="メイリオ" panose="020B0604030504040204" pitchFamily="50" charset="-128"/>
                <a:ea typeface="メイリオ" panose="020B0604030504040204" pitchFamily="50" charset="-128"/>
              </a:rPr>
              <a:t>AI</a:t>
            </a:r>
            <a:r>
              <a:rPr lang="ja-JP" altLang="en-US" sz="1000" b="1" dirty="0">
                <a:latin typeface="メイリオ" panose="020B0604030504040204" pitchFamily="50" charset="-128"/>
                <a:ea typeface="メイリオ" panose="020B0604030504040204" pitchFamily="50" charset="-128"/>
              </a:rPr>
              <a:t>がどれだけ賢くても、「何を聞くべきか」がわからなければ、集客には活かせません。</a:t>
            </a:r>
            <a:endParaRPr lang="ja-JP" altLang="en-US"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本セミナーでは、</a:t>
            </a:r>
            <a:r>
              <a:rPr lang="en-US" altLang="ja-JP" sz="1000" dirty="0">
                <a:latin typeface="メイリオ" panose="020B0604030504040204" pitchFamily="50" charset="-128"/>
                <a:ea typeface="メイリオ" panose="020B0604030504040204" pitchFamily="50" charset="-128"/>
              </a:rPr>
              <a:t>AI</a:t>
            </a:r>
            <a:r>
              <a:rPr lang="ja-JP" altLang="en-US" sz="1000" dirty="0">
                <a:latin typeface="メイリオ" panose="020B0604030504040204" pitchFamily="50" charset="-128"/>
                <a:ea typeface="メイリオ" panose="020B0604030504040204" pitchFamily="50" charset="-128"/>
              </a:rPr>
              <a:t>の使い方や質問のコツだけでなく、</a:t>
            </a:r>
            <a:r>
              <a:rPr lang="ja-JP" altLang="en-US" sz="1000" b="1" dirty="0">
                <a:latin typeface="メイリオ" panose="020B0604030504040204" pitchFamily="50" charset="-128"/>
                <a:ea typeface="メイリオ" panose="020B0604030504040204" pitchFamily="50" charset="-128"/>
              </a:rPr>
              <a:t>ターゲット設定、競合分析、自社の強みの発見、集客アイデアや</a:t>
            </a:r>
            <a:br>
              <a:rPr lang="en-US" altLang="ja-JP" sz="1000" b="1" dirty="0">
                <a:latin typeface="メイリオ" panose="020B0604030504040204" pitchFamily="50" charset="-128"/>
                <a:ea typeface="メイリオ" panose="020B0604030504040204" pitchFamily="50" charset="-128"/>
              </a:rPr>
            </a:br>
            <a:r>
              <a:rPr lang="ja-JP" altLang="en-US" sz="1000" b="1" dirty="0">
                <a:latin typeface="メイリオ" panose="020B0604030504040204" pitchFamily="50" charset="-128"/>
                <a:ea typeface="メイリオ" panose="020B0604030504040204" pitchFamily="50" charset="-128"/>
              </a:rPr>
              <a:t>「売れる言葉」のつくり方</a:t>
            </a:r>
            <a:r>
              <a:rPr lang="ja-JP" altLang="en-US" sz="1000" dirty="0">
                <a:latin typeface="メイリオ" panose="020B0604030504040204" pitchFamily="50" charset="-128"/>
                <a:ea typeface="メイリオ" panose="020B0604030504040204" pitchFamily="50" charset="-128"/>
              </a:rPr>
              <a:t>まで、</a:t>
            </a:r>
            <a:r>
              <a:rPr lang="en-US" altLang="ja-JP" sz="1000" dirty="0">
                <a:latin typeface="メイリオ" panose="020B0604030504040204" pitchFamily="50" charset="-128"/>
                <a:ea typeface="メイリオ" panose="020B0604030504040204" pitchFamily="50" charset="-128"/>
              </a:rPr>
              <a:t>AI</a:t>
            </a:r>
            <a:r>
              <a:rPr lang="ja-JP" altLang="en-US" sz="1000" dirty="0">
                <a:latin typeface="メイリオ" panose="020B0604030504040204" pitchFamily="50" charset="-128"/>
                <a:ea typeface="メイリオ" panose="020B0604030504040204" pitchFamily="50" charset="-128"/>
              </a:rPr>
              <a:t>を活用しながら実践的に学びます。</a:t>
            </a:r>
          </a:p>
          <a:p>
            <a:r>
              <a:rPr lang="en-US" altLang="ja-JP" sz="1000" dirty="0">
                <a:latin typeface="メイリオ" panose="020B0604030504040204" pitchFamily="50" charset="-128"/>
                <a:ea typeface="メイリオ" panose="020B0604030504040204" pitchFamily="50" charset="-128"/>
              </a:rPr>
              <a:t>AI</a:t>
            </a:r>
            <a:r>
              <a:rPr lang="ja-JP" altLang="en-US" sz="1000" dirty="0">
                <a:latin typeface="メイリオ" panose="020B0604030504040204" pitchFamily="50" charset="-128"/>
                <a:ea typeface="メイリオ" panose="020B0604030504040204" pitchFamily="50" charset="-128"/>
              </a:rPr>
              <a:t>初心者の方も大歓迎です。</a:t>
            </a:r>
            <a:r>
              <a:rPr lang="ja-JP" altLang="en-US" sz="1000" b="1" dirty="0">
                <a:latin typeface="メイリオ" panose="020B0604030504040204" pitchFamily="50" charset="-128"/>
                <a:ea typeface="メイリオ" panose="020B0604030504040204" pitchFamily="50" charset="-128"/>
              </a:rPr>
              <a:t>「</a:t>
            </a:r>
            <a:r>
              <a:rPr lang="en-US" altLang="ja-JP" sz="1000" b="1" dirty="0">
                <a:latin typeface="メイリオ" panose="020B0604030504040204" pitchFamily="50" charset="-128"/>
                <a:ea typeface="メイリオ" panose="020B0604030504040204" pitchFamily="50" charset="-128"/>
              </a:rPr>
              <a:t>AI</a:t>
            </a:r>
            <a:r>
              <a:rPr lang="ja-JP" altLang="en-US" sz="1000" b="1" dirty="0">
                <a:latin typeface="メイリオ" panose="020B0604030504040204" pitchFamily="50" charset="-128"/>
                <a:ea typeface="メイリオ" panose="020B0604030504040204" pitchFamily="50" charset="-128"/>
              </a:rPr>
              <a:t>への質問の仕方」と一緒に、「集客の考え方」そのものを持ち帰ってください。</a:t>
            </a:r>
            <a:endParaRPr sz="1000" dirty="0">
              <a:latin typeface="メイリオ" panose="020B0604030504040204" pitchFamily="50" charset="-128"/>
              <a:ea typeface="メイリオ" panose="020B0604030504040204" pitchFamily="50" charset="-128"/>
            </a:endParaRPr>
          </a:p>
        </p:txBody>
      </p:sp>
      <p:sp>
        <p:nvSpPr>
          <p:cNvPr id="172" name="正方形/長方形 2"/>
          <p:cNvSpPr/>
          <p:nvPr/>
        </p:nvSpPr>
        <p:spPr>
          <a:xfrm>
            <a:off x="318829" y="3240059"/>
            <a:ext cx="759541" cy="268794"/>
          </a:xfrm>
          <a:prstGeom prst="rect">
            <a:avLst/>
          </a:prstGeom>
          <a:solidFill>
            <a:schemeClr val="accent6">
              <a:lumMod val="5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r>
              <a:rPr lang="ja-JP" altLang="en-US" dirty="0"/>
              <a:t>日時</a:t>
            </a:r>
            <a:endParaRPr dirty="0"/>
          </a:p>
        </p:txBody>
      </p:sp>
      <p:sp>
        <p:nvSpPr>
          <p:cNvPr id="178" name="テキスト ボックス 41"/>
          <p:cNvSpPr txBox="1"/>
          <p:nvPr/>
        </p:nvSpPr>
        <p:spPr>
          <a:xfrm>
            <a:off x="1283335" y="3637238"/>
            <a:ext cx="2650491"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1600"/>
              </a:lnSpc>
              <a:defRPr sz="1400">
                <a:latin typeface="HGPｺﾞｼｯｸE"/>
                <a:ea typeface="HGPｺﾞｼｯｸE"/>
                <a:cs typeface="HGPｺﾞｼｯｸE"/>
                <a:sym typeface="HGPｺﾞｼｯｸE"/>
              </a:defRPr>
            </a:pPr>
            <a:r>
              <a:rPr lang="ja-JP" altLang="en-US" dirty="0"/>
              <a:t>リアル</a:t>
            </a:r>
            <a:r>
              <a:rPr dirty="0" err="1"/>
              <a:t>開催</a:t>
            </a:r>
            <a:r>
              <a:rPr lang="ja-JP" altLang="en-US" dirty="0"/>
              <a:t>　</a:t>
            </a:r>
            <a:r>
              <a:rPr lang="ja-JP" altLang="en-US" sz="1050" dirty="0"/>
              <a:t>会場　商工会議所 板橋支部</a:t>
            </a:r>
            <a:endParaRPr dirty="0"/>
          </a:p>
        </p:txBody>
      </p:sp>
      <p:sp>
        <p:nvSpPr>
          <p:cNvPr id="182" name="テキスト ボックス 45"/>
          <p:cNvSpPr txBox="1"/>
          <p:nvPr/>
        </p:nvSpPr>
        <p:spPr>
          <a:xfrm>
            <a:off x="1250352" y="3975211"/>
            <a:ext cx="3045050" cy="306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ts val="1600"/>
              </a:lnSpc>
              <a:defRPr>
                <a:latin typeface="HGPｺﾞｼｯｸE"/>
                <a:ea typeface="HGPｺﾞｼｯｸE"/>
                <a:cs typeface="HGPｺﾞｼｯｸE"/>
                <a:sym typeface="HGPｺﾞｼｯｸE"/>
              </a:defRPr>
            </a:pPr>
            <a:r>
              <a:rPr lang="en-US" altLang="ja-JP" dirty="0"/>
              <a:t>30</a:t>
            </a:r>
            <a:r>
              <a:rPr dirty="0"/>
              <a:t>名</a:t>
            </a:r>
            <a:r>
              <a:rPr sz="1100" dirty="0"/>
              <a:t>（先着順、定員になり次第締切り）</a:t>
            </a:r>
          </a:p>
        </p:txBody>
      </p:sp>
      <p:sp>
        <p:nvSpPr>
          <p:cNvPr id="193" name="テキスト ボックス 7"/>
          <p:cNvSpPr txBox="1"/>
          <p:nvPr/>
        </p:nvSpPr>
        <p:spPr>
          <a:xfrm>
            <a:off x="263524" y="4291822"/>
            <a:ext cx="2039622" cy="275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ts val="1600"/>
              </a:lnSpc>
              <a:defRPr sz="1400">
                <a:latin typeface="HGPｺﾞｼｯｸE"/>
                <a:ea typeface="HGPｺﾞｼｯｸE"/>
                <a:cs typeface="HGPｺﾞｼｯｸE"/>
                <a:sym typeface="HGPｺﾞｼｯｸE"/>
              </a:defRPr>
            </a:pPr>
            <a:r>
              <a:rPr sz="1200" dirty="0"/>
              <a:t>【</a:t>
            </a:r>
            <a:r>
              <a:rPr sz="1200" dirty="0" err="1"/>
              <a:t>主なプログラム</a:t>
            </a:r>
            <a:r>
              <a:rPr sz="1200" dirty="0"/>
              <a:t>】</a:t>
            </a:r>
          </a:p>
        </p:txBody>
      </p:sp>
      <p:grpSp>
        <p:nvGrpSpPr>
          <p:cNvPr id="200" name="角丸四角形 14"/>
          <p:cNvGrpSpPr/>
          <p:nvPr/>
        </p:nvGrpSpPr>
        <p:grpSpPr>
          <a:xfrm>
            <a:off x="6062979" y="267970"/>
            <a:ext cx="1450976" cy="383542"/>
            <a:chOff x="0" y="0"/>
            <a:chExt cx="1450975" cy="383541"/>
          </a:xfrm>
        </p:grpSpPr>
        <p:sp>
          <p:nvSpPr>
            <p:cNvPr id="198" name="角丸四角形"/>
            <p:cNvSpPr/>
            <p:nvPr/>
          </p:nvSpPr>
          <p:spPr>
            <a:xfrm>
              <a:off x="0" y="0"/>
              <a:ext cx="1450975" cy="383541"/>
            </a:xfrm>
            <a:prstGeom prst="roundRect">
              <a:avLst>
                <a:gd name="adj" fmla="val 16667"/>
              </a:avLst>
            </a:prstGeom>
            <a:solidFill>
              <a:srgbClr val="FF0000"/>
            </a:solidFill>
            <a:ln w="12700" cap="flat">
              <a:no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99" name="参加費無料"/>
            <p:cNvSpPr txBox="1"/>
            <p:nvPr/>
          </p:nvSpPr>
          <p:spPr>
            <a:xfrm>
              <a:off x="70792" y="3175"/>
              <a:ext cx="1309391" cy="3200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a:solidFill>
                    <a:srgbClr val="FFFFFF"/>
                  </a:solidFill>
                  <a:latin typeface="HGP創英角ｺﾞｼｯｸUB"/>
                  <a:ea typeface="HGP創英角ｺﾞｼｯｸUB"/>
                  <a:cs typeface="HGP創英角ｺﾞｼｯｸUB"/>
                  <a:sym typeface="HGP創英角ｺﾞｼｯｸUB"/>
                </a:defRPr>
              </a:lvl1pPr>
            </a:lstStyle>
            <a:p>
              <a:r>
                <a:rPr dirty="0" err="1"/>
                <a:t>参加費無料</a:t>
              </a:r>
              <a:endParaRPr dirty="0"/>
            </a:p>
          </p:txBody>
        </p:sp>
      </p:grpSp>
      <p:pic>
        <p:nvPicPr>
          <p:cNvPr id="1026" name="Picture 2" descr="写真の説明はありません。">
            <a:extLst>
              <a:ext uri="{FF2B5EF4-FFF2-40B4-BE49-F238E27FC236}">
                <a16:creationId xmlns:a16="http://schemas.microsoft.com/office/drawing/2014/main" id="{B4367B3B-F9B8-D6AE-BC59-09370AE16CA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044" t="11581" r="8345" b="23322"/>
          <a:stretch>
            <a:fillRect/>
          </a:stretch>
        </p:blipFill>
        <p:spPr bwMode="auto">
          <a:xfrm>
            <a:off x="4047369" y="3199594"/>
            <a:ext cx="1234063" cy="1312550"/>
          </a:xfrm>
          <a:prstGeom prst="rect">
            <a:avLst/>
          </a:prstGeom>
          <a:noFill/>
          <a:extLst>
            <a:ext uri="{909E8E84-426E-40DD-AFC4-6F175D3DCCD1}">
              <a14:hiddenFill xmlns:a14="http://schemas.microsoft.com/office/drawing/2010/main">
                <a:solidFill>
                  <a:srgbClr val="FFFFFF"/>
                </a:solidFill>
              </a14:hiddenFill>
            </a:ext>
          </a:extLst>
        </p:spPr>
      </p:pic>
      <p:sp>
        <p:nvSpPr>
          <p:cNvPr id="194" name="テキスト ボックス 11"/>
          <p:cNvSpPr txBox="1"/>
          <p:nvPr/>
        </p:nvSpPr>
        <p:spPr>
          <a:xfrm>
            <a:off x="307512" y="4551832"/>
            <a:ext cx="3626314" cy="2516073"/>
          </a:xfrm>
          <a:prstGeom prst="rect">
            <a:avLst/>
          </a:prstGeom>
          <a:ln w="12700">
            <a:solidFill>
              <a:srgbClr val="808080"/>
            </a:solidFill>
            <a:prstDash val="sysDash"/>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r>
              <a:rPr lang="ja-JP" altLang="en-US" sz="1050" b="1" dirty="0"/>
              <a:t> </a:t>
            </a:r>
            <a:r>
              <a:rPr lang="en-US" altLang="ja-JP" sz="1050" b="1" dirty="0"/>
              <a:t>1</a:t>
            </a:r>
            <a:r>
              <a:rPr lang="ja-JP" altLang="en-US" sz="1050" b="1" dirty="0"/>
              <a:t>．</a:t>
            </a:r>
            <a:r>
              <a:rPr lang="en-US" altLang="ja-JP" sz="1050" b="1" dirty="0"/>
              <a:t>AI</a:t>
            </a:r>
            <a:r>
              <a:rPr lang="ja-JP" altLang="en-US" sz="1050" b="1" dirty="0"/>
              <a:t>時代の集客・マーケティングの基本</a:t>
            </a:r>
            <a:br>
              <a:rPr lang="ja-JP" altLang="en-US" sz="1050" dirty="0"/>
            </a:br>
            <a:r>
              <a:rPr lang="ja-JP" altLang="en-US" sz="1050" dirty="0"/>
              <a:t>・</a:t>
            </a:r>
            <a:r>
              <a:rPr lang="en-US" altLang="ja-JP" sz="1050" dirty="0"/>
              <a:t>AI</a:t>
            </a:r>
            <a:r>
              <a:rPr lang="ja-JP" altLang="en-US" sz="1050" dirty="0"/>
              <a:t>を使いこなせる人、使いこなせない人の違い</a:t>
            </a:r>
            <a:br>
              <a:rPr lang="ja-JP" altLang="en-US" sz="1050" dirty="0"/>
            </a:br>
            <a:r>
              <a:rPr lang="ja-JP" altLang="en-US" sz="1050" dirty="0"/>
              <a:t>・</a:t>
            </a:r>
            <a:r>
              <a:rPr lang="en-US" altLang="ja-JP" sz="1050" dirty="0"/>
              <a:t>AI</a:t>
            </a:r>
            <a:r>
              <a:rPr lang="ja-JP" altLang="en-US" sz="1050" dirty="0"/>
              <a:t>から「良い答え」を引き出す質問の考え方</a:t>
            </a:r>
          </a:p>
          <a:p>
            <a:r>
              <a:rPr lang="en-US" altLang="ja-JP" sz="1050" b="1" dirty="0"/>
              <a:t>2</a:t>
            </a:r>
            <a:r>
              <a:rPr lang="ja-JP" altLang="en-US" sz="1050" b="1" dirty="0"/>
              <a:t>．</a:t>
            </a:r>
            <a:r>
              <a:rPr lang="en-US" altLang="ja-JP" sz="1050" b="1" dirty="0"/>
              <a:t>AI</a:t>
            </a:r>
            <a:r>
              <a:rPr lang="ja-JP" altLang="en-US" sz="1050" b="1" dirty="0"/>
              <a:t>と考える「誰に売る？」ターゲット戦略</a:t>
            </a:r>
            <a:br>
              <a:rPr lang="ja-JP" altLang="en-US" sz="1050" dirty="0"/>
            </a:br>
            <a:r>
              <a:rPr lang="ja-JP" altLang="en-US" sz="1050" dirty="0"/>
              <a:t>・喜ばせたいお客様を明確にする</a:t>
            </a:r>
            <a:br>
              <a:rPr lang="ja-JP" altLang="en-US" sz="1050" dirty="0"/>
            </a:br>
            <a:r>
              <a:rPr lang="ja-JP" altLang="en-US" sz="1050" dirty="0"/>
              <a:t>・お客様の「悩み」「欲求」を</a:t>
            </a:r>
            <a:r>
              <a:rPr lang="en-US" altLang="ja-JP" sz="1050" dirty="0"/>
              <a:t>AI</a:t>
            </a:r>
            <a:r>
              <a:rPr lang="ja-JP" altLang="en-US" sz="1050" dirty="0"/>
              <a:t>で深掘りする</a:t>
            </a:r>
          </a:p>
          <a:p>
            <a:r>
              <a:rPr lang="en-US" altLang="ja-JP" sz="1050" b="1" dirty="0"/>
              <a:t>3</a:t>
            </a:r>
            <a:r>
              <a:rPr lang="ja-JP" altLang="en-US" sz="1050" b="1" dirty="0"/>
              <a:t>．</a:t>
            </a:r>
            <a:r>
              <a:rPr lang="en-US" altLang="ja-JP" sz="1050" b="1" dirty="0"/>
              <a:t>AI</a:t>
            </a:r>
            <a:r>
              <a:rPr lang="ja-JP" altLang="en-US" sz="1050" b="1" dirty="0"/>
              <a:t>で見つける「選ばれる理由」</a:t>
            </a:r>
            <a:br>
              <a:rPr lang="ja-JP" altLang="en-US" sz="1050" dirty="0"/>
            </a:br>
            <a:r>
              <a:rPr lang="ja-JP" altLang="en-US" sz="1050" dirty="0"/>
              <a:t>・競合を知り、自社の強みを発見する</a:t>
            </a:r>
            <a:br>
              <a:rPr lang="ja-JP" altLang="en-US" sz="1050" dirty="0"/>
            </a:br>
            <a:r>
              <a:rPr lang="ja-JP" altLang="en-US" sz="1050" dirty="0"/>
              <a:t>・価格競争に巻き込まれない差別化の考え方</a:t>
            </a:r>
          </a:p>
          <a:p>
            <a:r>
              <a:rPr lang="en-US" altLang="ja-JP" sz="1050" b="1" dirty="0"/>
              <a:t>4</a:t>
            </a:r>
            <a:r>
              <a:rPr lang="ja-JP" altLang="en-US" sz="1050" b="1" dirty="0"/>
              <a:t>．</a:t>
            </a:r>
            <a:r>
              <a:rPr lang="en-US" altLang="ja-JP" sz="1050" b="1" dirty="0"/>
              <a:t>AI</a:t>
            </a:r>
            <a:r>
              <a:rPr lang="ja-JP" altLang="en-US" sz="1050" b="1" dirty="0"/>
              <a:t>とつくる集客戦略・アイデア</a:t>
            </a:r>
            <a:br>
              <a:rPr lang="ja-JP" altLang="en-US" sz="1050" dirty="0"/>
            </a:br>
            <a:r>
              <a:rPr lang="ja-JP" altLang="en-US" sz="1050" dirty="0"/>
              <a:t>・自社に合った集客方法を考える</a:t>
            </a:r>
            <a:br>
              <a:rPr lang="ja-JP" altLang="en-US" sz="1050" dirty="0"/>
            </a:br>
            <a:r>
              <a:rPr lang="ja-JP" altLang="en-US" sz="1050" dirty="0"/>
              <a:t>・</a:t>
            </a:r>
            <a:r>
              <a:rPr lang="en-US" altLang="ja-JP" sz="1050" dirty="0"/>
              <a:t>AI</a:t>
            </a:r>
            <a:r>
              <a:rPr lang="ja-JP" altLang="en-US" sz="1050" dirty="0"/>
              <a:t>との壁打ちで集客アイデアを広げる</a:t>
            </a:r>
          </a:p>
          <a:p>
            <a:r>
              <a:rPr lang="en-US" altLang="ja-JP" sz="1050" b="1" dirty="0"/>
              <a:t>5</a:t>
            </a:r>
            <a:r>
              <a:rPr lang="ja-JP" altLang="en-US" sz="1050" b="1" dirty="0"/>
              <a:t>．</a:t>
            </a:r>
            <a:r>
              <a:rPr lang="en-US" altLang="ja-JP" sz="1050" b="1" dirty="0"/>
              <a:t>AI</a:t>
            </a:r>
            <a:r>
              <a:rPr lang="ja-JP" altLang="en-US" sz="1050" b="1" dirty="0"/>
              <a:t>で「売れる言葉」に変えてみよう！</a:t>
            </a:r>
            <a:br>
              <a:rPr lang="ja-JP" altLang="en-US" sz="1050" dirty="0"/>
            </a:br>
            <a:r>
              <a:rPr lang="ja-JP" altLang="en-US" sz="1050" dirty="0"/>
              <a:t>・商品の特長を、お客様に響く「利点・ベネフィット」へ</a:t>
            </a:r>
            <a:br>
              <a:rPr lang="ja-JP" altLang="en-US" sz="1050" dirty="0"/>
            </a:br>
            <a:r>
              <a:rPr lang="ja-JP" altLang="en-US" sz="1050" dirty="0"/>
              <a:t>・キャッチコピー、</a:t>
            </a:r>
            <a:r>
              <a:rPr lang="en-US" altLang="ja-JP" sz="1050" dirty="0"/>
              <a:t>SNS</a:t>
            </a:r>
            <a:r>
              <a:rPr lang="ja-JP" altLang="en-US" sz="1050" dirty="0"/>
              <a:t>、チラシなどへの活用</a:t>
            </a:r>
          </a:p>
        </p:txBody>
      </p:sp>
      <p:sp>
        <p:nvSpPr>
          <p:cNvPr id="4" name="正方形/長方形 2">
            <a:extLst>
              <a:ext uri="{FF2B5EF4-FFF2-40B4-BE49-F238E27FC236}">
                <a16:creationId xmlns:a16="http://schemas.microsoft.com/office/drawing/2014/main" id="{95DCF308-FCD8-02AD-0021-63F7036EE9B3}"/>
              </a:ext>
            </a:extLst>
          </p:cNvPr>
          <p:cNvSpPr/>
          <p:nvPr/>
        </p:nvSpPr>
        <p:spPr>
          <a:xfrm>
            <a:off x="318828" y="3600582"/>
            <a:ext cx="759541" cy="268794"/>
          </a:xfrm>
          <a:prstGeom prst="rect">
            <a:avLst/>
          </a:prstGeom>
          <a:solidFill>
            <a:schemeClr val="accent6">
              <a:lumMod val="5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r>
              <a:rPr lang="ja-JP" altLang="en-US" sz="1200" b="1" dirty="0"/>
              <a:t>開催方法</a:t>
            </a:r>
            <a:endParaRPr b="1" dirty="0"/>
          </a:p>
        </p:txBody>
      </p:sp>
      <p:sp>
        <p:nvSpPr>
          <p:cNvPr id="5" name="正方形/長方形 2">
            <a:extLst>
              <a:ext uri="{FF2B5EF4-FFF2-40B4-BE49-F238E27FC236}">
                <a16:creationId xmlns:a16="http://schemas.microsoft.com/office/drawing/2014/main" id="{34286F50-276A-75E0-1195-C38C2CF1E0EF}"/>
              </a:ext>
            </a:extLst>
          </p:cNvPr>
          <p:cNvSpPr/>
          <p:nvPr/>
        </p:nvSpPr>
        <p:spPr>
          <a:xfrm>
            <a:off x="307512" y="3963709"/>
            <a:ext cx="759541" cy="268794"/>
          </a:xfrm>
          <a:prstGeom prst="rect">
            <a:avLst/>
          </a:prstGeom>
          <a:solidFill>
            <a:schemeClr val="accent6">
              <a:lumMod val="5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r>
              <a:rPr lang="ja-JP" altLang="en-US" dirty="0"/>
              <a:t>定員</a:t>
            </a:r>
            <a:endParaRPr lang="en-US" altLang="ja-JP" dirty="0"/>
          </a:p>
        </p:txBody>
      </p:sp>
      <p:graphicFrame>
        <p:nvGraphicFramePr>
          <p:cNvPr id="7" name="表 6">
            <a:extLst>
              <a:ext uri="{FF2B5EF4-FFF2-40B4-BE49-F238E27FC236}">
                <a16:creationId xmlns:a16="http://schemas.microsoft.com/office/drawing/2014/main" id="{4504247A-D022-C7F7-EA49-D825B24E3D28}"/>
              </a:ext>
            </a:extLst>
          </p:cNvPr>
          <p:cNvGraphicFramePr>
            <a:graphicFrameLocks noGrp="1"/>
          </p:cNvGraphicFramePr>
          <p:nvPr>
            <p:extLst>
              <p:ext uri="{D42A27DB-BD31-4B8C-83A1-F6EECF244321}">
                <p14:modId xmlns:p14="http://schemas.microsoft.com/office/powerpoint/2010/main" val="1147016517"/>
              </p:ext>
            </p:extLst>
          </p:nvPr>
        </p:nvGraphicFramePr>
        <p:xfrm>
          <a:off x="307512" y="7166419"/>
          <a:ext cx="6967578" cy="2123440"/>
        </p:xfrm>
        <a:graphic>
          <a:graphicData uri="http://schemas.openxmlformats.org/drawingml/2006/table">
            <a:tbl>
              <a:tblPr firstRow="1" bandRow="1">
                <a:tableStyleId>{5940675A-B579-460E-94D1-54222C63F5DA}</a:tableStyleId>
              </a:tblPr>
              <a:tblGrid>
                <a:gridCol w="6967578">
                  <a:extLst>
                    <a:ext uri="{9D8B030D-6E8A-4147-A177-3AD203B41FA5}">
                      <a16:colId xmlns:a16="http://schemas.microsoft.com/office/drawing/2014/main" val="3842703721"/>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cs typeface="Calibri"/>
                          <a:sym typeface="Calibri"/>
                        </a:rPr>
                        <a:t>　　貴社名（屋号）</a:t>
                      </a:r>
                      <a:endParaRPr kumimoji="1" lang="ja-JP" altLang="en-US"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73923473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cs typeface="Calibri"/>
                        </a:rPr>
                        <a:t>　　所属・役職　　　　　　　　　　　　　　　　　ご参加者氏名</a:t>
                      </a:r>
                      <a:endParaRPr kumimoji="1" lang="ja-JP" altLang="en-US"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58628180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cs typeface="Calibri"/>
                        </a:rPr>
                        <a:t>　　　　　〒　　　　　　　　　　　　　　　　　　　　　　　　　　　　　</a:t>
                      </a:r>
                      <a:endParaRPr lang="en-US" altLang="ja-JP" sz="1200" dirty="0">
                        <a:solidFill>
                          <a:srgbClr val="000000"/>
                        </a:solidFill>
                        <a:latin typeface="メイリオ" panose="020B0604030504040204" pitchFamily="50" charset="-128"/>
                        <a:ea typeface="メイリオ" panose="020B0604030504040204" pitchFamily="50" charset="-128"/>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cs typeface="Calibri"/>
                        </a:rPr>
                        <a:t>　　住所　　　　　　　　　　　　　　　　　　　　業種</a:t>
                      </a:r>
                      <a:br>
                        <a:rPr lang="en-US" altLang="ja-JP" sz="1200" dirty="0">
                          <a:solidFill>
                            <a:srgbClr val="000000"/>
                          </a:solidFill>
                          <a:latin typeface="メイリオ" panose="020B0604030504040204" pitchFamily="50" charset="-128"/>
                          <a:ea typeface="メイリオ" panose="020B0604030504040204" pitchFamily="50" charset="-128"/>
                          <a:cs typeface="Calibri"/>
                        </a:rPr>
                      </a:br>
                      <a:r>
                        <a:rPr lang="ja-JP" altLang="en-US" sz="1200" dirty="0">
                          <a:solidFill>
                            <a:srgbClr val="000000"/>
                          </a:solidFill>
                          <a:latin typeface="メイリオ" panose="020B0604030504040204" pitchFamily="50" charset="-128"/>
                          <a:ea typeface="メイリオ" panose="020B0604030504040204" pitchFamily="50" charset="-128"/>
                          <a:cs typeface="Calibri"/>
                        </a:rPr>
                        <a:t>　　　　　　　　　　　　　　　　　　　　　　　　</a:t>
                      </a:r>
                      <a:r>
                        <a:rPr lang="ja-JP" altLang="en-US" sz="1000" dirty="0">
                          <a:solidFill>
                            <a:srgbClr val="000000"/>
                          </a:solidFill>
                          <a:latin typeface="メイリオ" panose="020B0604030504040204" pitchFamily="50" charset="-128"/>
                          <a:ea typeface="メイリオ" panose="020B0604030504040204" pitchFamily="50" charset="-128"/>
                          <a:cs typeface="Calibri"/>
                        </a:rPr>
                        <a:t>従業員数　　　　　　　　　名　</a:t>
                      </a:r>
                      <a:endParaRPr kumimoji="1" lang="ja-JP" altLang="en-US"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81078969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cs typeface="Calibri"/>
                        </a:rPr>
                        <a:t>　　</a:t>
                      </a:r>
                      <a:r>
                        <a:rPr lang="en-US" altLang="ja-JP" sz="1200" dirty="0">
                          <a:solidFill>
                            <a:srgbClr val="000000"/>
                          </a:solidFill>
                          <a:latin typeface="メイリオ" panose="020B0604030504040204" pitchFamily="50" charset="-128"/>
                          <a:ea typeface="メイリオ" panose="020B0604030504040204" pitchFamily="50" charset="-128"/>
                          <a:cs typeface="Calibri"/>
                        </a:rPr>
                        <a:t>TEL</a:t>
                      </a:r>
                      <a:r>
                        <a:rPr lang="ja-JP" altLang="en-US" sz="1200" dirty="0">
                          <a:solidFill>
                            <a:srgbClr val="000000"/>
                          </a:solidFill>
                          <a:latin typeface="メイリオ" panose="020B0604030504040204" pitchFamily="50" charset="-128"/>
                          <a:ea typeface="メイリオ" panose="020B0604030504040204" pitchFamily="50" charset="-128"/>
                          <a:cs typeface="Calibri"/>
                        </a:rPr>
                        <a:t>　　　　　　　　　　　　　　　　　　　　　</a:t>
                      </a:r>
                      <a:r>
                        <a:rPr lang="en-US" altLang="ja-JP" sz="1200" dirty="0">
                          <a:solidFill>
                            <a:srgbClr val="000000"/>
                          </a:solidFill>
                          <a:latin typeface="メイリオ" panose="020B0604030504040204" pitchFamily="50" charset="-128"/>
                          <a:ea typeface="メイリオ" panose="020B0604030504040204" pitchFamily="50" charset="-128"/>
                          <a:cs typeface="Calibri"/>
                        </a:rPr>
                        <a:t>FAX</a:t>
                      </a:r>
                      <a:endParaRPr kumimoji="1" lang="ja-JP" altLang="en-US"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15485605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dirty="0">
                          <a:solidFill>
                            <a:srgbClr val="000000"/>
                          </a:solidFill>
                          <a:latin typeface="メイリオ" panose="020B0604030504040204" pitchFamily="50" charset="-128"/>
                          <a:ea typeface="メイリオ" panose="020B0604030504040204" pitchFamily="50" charset="-128"/>
                          <a:cs typeface="Calibri"/>
                        </a:rPr>
                        <a:t>　　</a:t>
                      </a:r>
                      <a:r>
                        <a:rPr lang="en-US" altLang="ja-JP" sz="1200" dirty="0">
                          <a:solidFill>
                            <a:srgbClr val="000000"/>
                          </a:solidFill>
                          <a:latin typeface="メイリオ" panose="020B0604030504040204" pitchFamily="50" charset="-128"/>
                          <a:ea typeface="メイリオ" panose="020B0604030504040204" pitchFamily="50" charset="-128"/>
                          <a:cs typeface="Calibri"/>
                        </a:rPr>
                        <a:t>E-mail</a:t>
                      </a:r>
                      <a:r>
                        <a:rPr lang="ja-JP" altLang="en-US" sz="1200" dirty="0">
                          <a:solidFill>
                            <a:srgbClr val="000000"/>
                          </a:solidFill>
                          <a:latin typeface="メイリオ" panose="020B0604030504040204" pitchFamily="50" charset="-128"/>
                          <a:ea typeface="メイリオ" panose="020B0604030504040204" pitchFamily="50" charset="-128"/>
                          <a:cs typeface="Calibri"/>
                        </a:rPr>
                        <a:t>　　　　　　　　　　　　　　　　　　</a:t>
                      </a:r>
                      <a:r>
                        <a:rPr lang="en-US" altLang="ja-JP" sz="1100" baseline="-25000" dirty="0">
                          <a:solidFill>
                            <a:srgbClr val="000000"/>
                          </a:solidFill>
                          <a:latin typeface="メイリオ" panose="020B0604030504040204" pitchFamily="50" charset="-128"/>
                          <a:ea typeface="メイリオ" panose="020B0604030504040204" pitchFamily="50" charset="-128"/>
                          <a:cs typeface="Calibri"/>
                        </a:rPr>
                        <a:t>※2</a:t>
                      </a:r>
                      <a:r>
                        <a:rPr lang="ja-JP" altLang="en-US" sz="1100" baseline="-25000" dirty="0">
                          <a:solidFill>
                            <a:srgbClr val="000000"/>
                          </a:solidFill>
                          <a:latin typeface="メイリオ" panose="020B0604030504040204" pitchFamily="50" charset="-128"/>
                          <a:ea typeface="メイリオ" panose="020B0604030504040204" pitchFamily="50" charset="-128"/>
                          <a:cs typeface="Calibri"/>
                        </a:rPr>
                        <a:t>名以上で申し込まれる場合は、用紙をコピーして別々に</a:t>
                      </a:r>
                      <a:r>
                        <a:rPr lang="en-US" altLang="ja-JP" sz="1100" baseline="-25000" dirty="0">
                          <a:solidFill>
                            <a:srgbClr val="000000"/>
                          </a:solidFill>
                          <a:latin typeface="メイリオ" panose="020B0604030504040204" pitchFamily="50" charset="-128"/>
                          <a:ea typeface="メイリオ" panose="020B0604030504040204" pitchFamily="50" charset="-128"/>
                          <a:cs typeface="Calibri"/>
                        </a:rPr>
                        <a:t>FAX</a:t>
                      </a:r>
                      <a:r>
                        <a:rPr lang="ja-JP" altLang="en-US" sz="1100" baseline="-25000" dirty="0">
                          <a:solidFill>
                            <a:srgbClr val="000000"/>
                          </a:solidFill>
                          <a:latin typeface="メイリオ" panose="020B0604030504040204" pitchFamily="50" charset="-128"/>
                          <a:ea typeface="メイリオ" panose="020B0604030504040204" pitchFamily="50" charset="-128"/>
                          <a:cs typeface="Calibri"/>
                        </a:rPr>
                        <a:t>してください。</a:t>
                      </a:r>
                      <a:endParaRPr lang="en-US" altLang="ja-JP" sz="1200" baseline="-25000" dirty="0">
                        <a:solidFill>
                          <a:srgbClr val="000000"/>
                        </a:solidFill>
                        <a:latin typeface="メイリオ" panose="020B0604030504040204" pitchFamily="50" charset="-128"/>
                        <a:ea typeface="メイリオ" panose="020B0604030504040204" pitchFamily="50" charset="-128"/>
                        <a:cs typeface="Calibri"/>
                      </a:endParaRPr>
                    </a:p>
                  </a:txBody>
                  <a:tcPr anchor="ctr"/>
                </a:tc>
                <a:extLst>
                  <a:ext uri="{0D108BD9-81ED-4DB2-BD59-A6C34878D82A}">
                    <a16:rowId xmlns:a16="http://schemas.microsoft.com/office/drawing/2014/main" val="1483184220"/>
                  </a:ext>
                </a:extLst>
              </a:tr>
            </a:tbl>
          </a:graphicData>
        </a:graphic>
      </p:graphicFrame>
      <p:sp>
        <p:nvSpPr>
          <p:cNvPr id="8" name="四角形: 角を丸くする 7">
            <a:extLst>
              <a:ext uri="{FF2B5EF4-FFF2-40B4-BE49-F238E27FC236}">
                <a16:creationId xmlns:a16="http://schemas.microsoft.com/office/drawing/2014/main" id="{B9B7AB9A-B909-C145-2C61-498688C738A4}"/>
              </a:ext>
            </a:extLst>
          </p:cNvPr>
          <p:cNvSpPr/>
          <p:nvPr/>
        </p:nvSpPr>
        <p:spPr>
          <a:xfrm>
            <a:off x="395028" y="7200140"/>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9" name="四角形: 角を丸くする 8">
            <a:extLst>
              <a:ext uri="{FF2B5EF4-FFF2-40B4-BE49-F238E27FC236}">
                <a16:creationId xmlns:a16="http://schemas.microsoft.com/office/drawing/2014/main" id="{59F41539-3925-C7CF-332C-D168838241B1}"/>
              </a:ext>
            </a:extLst>
          </p:cNvPr>
          <p:cNvSpPr/>
          <p:nvPr/>
        </p:nvSpPr>
        <p:spPr>
          <a:xfrm>
            <a:off x="395028" y="7579285"/>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10" name="四角形: 角を丸くする 9">
            <a:extLst>
              <a:ext uri="{FF2B5EF4-FFF2-40B4-BE49-F238E27FC236}">
                <a16:creationId xmlns:a16="http://schemas.microsoft.com/office/drawing/2014/main" id="{A56926CD-97E6-0B7A-C054-46B85D7A823D}"/>
              </a:ext>
            </a:extLst>
          </p:cNvPr>
          <p:cNvSpPr/>
          <p:nvPr/>
        </p:nvSpPr>
        <p:spPr>
          <a:xfrm>
            <a:off x="395028" y="8080945"/>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11" name="四角形: 角を丸くする 10">
            <a:extLst>
              <a:ext uri="{FF2B5EF4-FFF2-40B4-BE49-F238E27FC236}">
                <a16:creationId xmlns:a16="http://schemas.microsoft.com/office/drawing/2014/main" id="{DBB2E16F-873D-180B-F6D6-42780424CAB5}"/>
              </a:ext>
            </a:extLst>
          </p:cNvPr>
          <p:cNvSpPr/>
          <p:nvPr/>
        </p:nvSpPr>
        <p:spPr>
          <a:xfrm>
            <a:off x="3802592" y="7579285"/>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12" name="四角形: 角を丸くする 11">
            <a:extLst>
              <a:ext uri="{FF2B5EF4-FFF2-40B4-BE49-F238E27FC236}">
                <a16:creationId xmlns:a16="http://schemas.microsoft.com/office/drawing/2014/main" id="{1B09E023-134E-E7CF-37B5-81BEDCE9DB87}"/>
              </a:ext>
            </a:extLst>
          </p:cNvPr>
          <p:cNvSpPr/>
          <p:nvPr/>
        </p:nvSpPr>
        <p:spPr>
          <a:xfrm>
            <a:off x="3802592" y="8080945"/>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14" name="四角形: 角を丸くする 13">
            <a:extLst>
              <a:ext uri="{FF2B5EF4-FFF2-40B4-BE49-F238E27FC236}">
                <a16:creationId xmlns:a16="http://schemas.microsoft.com/office/drawing/2014/main" id="{6B7A2FFB-20C4-8872-73FE-8DDB40335422}"/>
              </a:ext>
            </a:extLst>
          </p:cNvPr>
          <p:cNvSpPr/>
          <p:nvPr/>
        </p:nvSpPr>
        <p:spPr>
          <a:xfrm>
            <a:off x="395027" y="8586665"/>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16" name="四角形: 角を丸くする 15">
            <a:extLst>
              <a:ext uri="{FF2B5EF4-FFF2-40B4-BE49-F238E27FC236}">
                <a16:creationId xmlns:a16="http://schemas.microsoft.com/office/drawing/2014/main" id="{6301116C-F94F-FF7C-2266-C6DBBE31B76C}"/>
              </a:ext>
            </a:extLst>
          </p:cNvPr>
          <p:cNvSpPr/>
          <p:nvPr/>
        </p:nvSpPr>
        <p:spPr>
          <a:xfrm>
            <a:off x="395027" y="8952100"/>
            <a:ext cx="204309" cy="275338"/>
          </a:xfrm>
          <a:prstGeom prst="roundRect">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eaVert"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ja-JP" altLang="en-US" sz="600" b="1" i="0" u="none" strike="noStrike" cap="none" spc="0" normalizeH="0" baseline="0" dirty="0">
                <a:ln>
                  <a:noFill/>
                </a:ln>
                <a:solidFill>
                  <a:schemeClr val="bg1"/>
                </a:solidFill>
                <a:effectLst/>
                <a:uFillTx/>
                <a:latin typeface="Calibri"/>
                <a:ea typeface="Calibri"/>
                <a:cs typeface="Calibri"/>
                <a:sym typeface="Calibri"/>
              </a:rPr>
              <a:t>必須</a:t>
            </a:r>
            <a:endParaRPr kumimoji="0" lang="en-US" altLang="ja-JP" sz="600" b="1" i="0" u="none" strike="noStrike" cap="none" spc="0" normalizeH="0" baseline="0" dirty="0">
              <a:ln>
                <a:noFill/>
              </a:ln>
              <a:solidFill>
                <a:schemeClr val="bg1"/>
              </a:solidFill>
              <a:effectLst/>
              <a:uFillTx/>
              <a:latin typeface="Calibri"/>
              <a:ea typeface="Calibri"/>
              <a:cs typeface="Calibri"/>
              <a:sym typeface="Calibri"/>
            </a:endParaRPr>
          </a:p>
        </p:txBody>
      </p:sp>
      <p:sp>
        <p:nvSpPr>
          <p:cNvPr id="18" name="テキスト ボックス 17">
            <a:extLst>
              <a:ext uri="{FF2B5EF4-FFF2-40B4-BE49-F238E27FC236}">
                <a16:creationId xmlns:a16="http://schemas.microsoft.com/office/drawing/2014/main" id="{D045EB2C-0FA5-C8E3-1C9A-268A98125A78}"/>
              </a:ext>
            </a:extLst>
          </p:cNvPr>
          <p:cNvSpPr txBox="1"/>
          <p:nvPr/>
        </p:nvSpPr>
        <p:spPr>
          <a:xfrm>
            <a:off x="275692" y="9317535"/>
            <a:ext cx="7098610"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457200" rtl="0" fontAlgn="auto" latinLnBrk="0" hangingPunct="0">
              <a:lnSpc>
                <a:spcPct val="100000"/>
              </a:lnSpc>
              <a:spcBef>
                <a:spcPts val="0"/>
              </a:spcBef>
              <a:spcAft>
                <a:spcPts val="0"/>
              </a:spcAft>
              <a:buClrTx/>
              <a:buSzTx/>
              <a:buFontTx/>
              <a:buNone/>
              <a:tabLst/>
            </a:pPr>
            <a:r>
              <a:rPr kumimoji="0" lang="en-US" altLang="ja-JP" sz="8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a:t>
            </a:r>
            <a:r>
              <a:rPr kumimoji="0" lang="ja-JP" altLang="en-US" sz="8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ご記入いただいた情報は当該セミナーに関する連絡・記録、東京商工会議所からの各種情報提供のために使用します。</a:t>
            </a:r>
            <a:endParaRPr kumimoji="0" lang="en-US" altLang="ja-JP" sz="8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endParaRPr>
          </a:p>
          <a:p>
            <a:pPr marL="0" marR="0" indent="0" algn="r" defTabSz="457200" rtl="0" fontAlgn="auto" latinLnBrk="0" hangingPunct="0">
              <a:lnSpc>
                <a:spcPct val="100000"/>
              </a:lnSpc>
              <a:spcBef>
                <a:spcPts val="0"/>
              </a:spcBef>
              <a:spcAft>
                <a:spcPts val="0"/>
              </a:spcAft>
              <a:buClrTx/>
              <a:buSzTx/>
              <a:buFontTx/>
              <a:buNone/>
              <a:tabLst/>
            </a:pPr>
            <a:r>
              <a:rPr lang="ja-JP" altLang="en-US" sz="800" dirty="0">
                <a:latin typeface="メイリオ" panose="020B0604030504040204" pitchFamily="50" charset="-128"/>
                <a:ea typeface="メイリオ" panose="020B0604030504040204" pitchFamily="50" charset="-128"/>
              </a:rPr>
              <a:t>●今後このような</a:t>
            </a:r>
            <a:r>
              <a:rPr lang="en-US" altLang="ja-JP" sz="800" dirty="0">
                <a:latin typeface="メイリオ" panose="020B0604030504040204" pitchFamily="50" charset="-128"/>
                <a:ea typeface="メイリオ" panose="020B0604030504040204" pitchFamily="50" charset="-128"/>
              </a:rPr>
              <a:t>FAX</a:t>
            </a:r>
            <a:r>
              <a:rPr lang="ja-JP" altLang="en-US" sz="800" dirty="0">
                <a:latin typeface="メイリオ" panose="020B0604030504040204" pitchFamily="50" charset="-128"/>
                <a:ea typeface="メイリオ" panose="020B0604030504040204" pitchFamily="50" charset="-128"/>
              </a:rPr>
              <a:t>情報の停止をご希望の方は、恐れ入りますが、□にチェックの上、ご返信ください。</a:t>
            </a:r>
            <a:r>
              <a:rPr lang="ja-JP" altLang="en-US"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FAX</a:t>
            </a:r>
            <a:r>
              <a:rPr lang="ja-JP" altLang="en-US" sz="1000" dirty="0">
                <a:latin typeface="メイリオ" panose="020B0604030504040204" pitchFamily="50" charset="-128"/>
                <a:ea typeface="メイリオ" panose="020B0604030504040204" pitchFamily="50" charset="-128"/>
              </a:rPr>
              <a:t>送信停止希望</a:t>
            </a:r>
            <a:endParaRPr lang="en-US" altLang="ja-JP" sz="1000" dirty="0">
              <a:latin typeface="メイリオ" panose="020B0604030504040204" pitchFamily="50" charset="-128"/>
              <a:ea typeface="メイリオ" panose="020B0604030504040204" pitchFamily="50" charset="-128"/>
            </a:endParaRPr>
          </a:p>
          <a:p>
            <a:pPr marL="0" marR="0" indent="0" algn="r" defTabSz="457200" rtl="0" fontAlgn="auto" latinLnBrk="0" hangingPunct="0">
              <a:lnSpc>
                <a:spcPct val="100000"/>
              </a:lnSpc>
              <a:spcBef>
                <a:spcPts val="0"/>
              </a:spcBef>
              <a:spcAft>
                <a:spcPts val="0"/>
              </a:spcAft>
              <a:buClrTx/>
              <a:buSzTx/>
              <a:buFontTx/>
              <a:buNone/>
              <a:tabLst/>
            </a:pPr>
            <a:r>
              <a:rPr kumimoji="0" lang="en-US" altLang="ja-JP"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&lt;</a:t>
            </a:r>
            <a:r>
              <a:rPr kumimoji="0" lang="ja-JP" altLang="en-US"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お問合せ先</a:t>
            </a:r>
            <a:r>
              <a:rPr kumimoji="0" lang="en-US" altLang="ja-JP"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&gt;</a:t>
            </a:r>
            <a:r>
              <a:rPr kumimoji="0" lang="ja-JP" altLang="en-US"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東京商工会議所板橋支部　</a:t>
            </a:r>
            <a:r>
              <a:rPr lang="ja-JP" altLang="en-US" sz="1000" dirty="0">
                <a:latin typeface="メイリオ" panose="020B0604030504040204" pitchFamily="50" charset="-128"/>
                <a:ea typeface="メイリオ" panose="020B0604030504040204" pitchFamily="50" charset="-128"/>
              </a:rPr>
              <a:t>猪鼻</a:t>
            </a:r>
            <a:r>
              <a:rPr kumimoji="0" lang="ja-JP" altLang="en-US"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　</a:t>
            </a:r>
            <a:r>
              <a:rPr kumimoji="0" lang="en-US" altLang="ja-JP"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TEL</a:t>
            </a:r>
            <a:r>
              <a:rPr kumimoji="0" lang="ja-JP" altLang="en-US"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a:t>
            </a:r>
            <a:r>
              <a:rPr kumimoji="0" lang="en-US" altLang="ja-JP" sz="10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rPr>
              <a:t>03-3964-1711</a:t>
            </a:r>
            <a:endParaRPr kumimoji="0" lang="ja-JP" altLang="en-US" sz="1800" b="0" i="0" u="none" strike="noStrike" cap="none" spc="0" normalizeH="0" baseline="0" dirty="0">
              <a:ln>
                <a:noFill/>
              </a:ln>
              <a:solidFill>
                <a:srgbClr val="000000"/>
              </a:solidFill>
              <a:effectLst/>
              <a:uFillTx/>
              <a:latin typeface="メイリオ" panose="020B0604030504040204" pitchFamily="50" charset="-128"/>
              <a:ea typeface="メイリオ" panose="020B0604030504040204" pitchFamily="50" charset="-128"/>
              <a:sym typeface="Calibri"/>
            </a:endParaRPr>
          </a:p>
        </p:txBody>
      </p:sp>
      <p:sp>
        <p:nvSpPr>
          <p:cNvPr id="19" name="四角形: 角を丸くする 18">
            <a:extLst>
              <a:ext uri="{FF2B5EF4-FFF2-40B4-BE49-F238E27FC236}">
                <a16:creationId xmlns:a16="http://schemas.microsoft.com/office/drawing/2014/main" id="{2971BD90-E433-8747-A4E1-51CC63646BE0}"/>
              </a:ext>
            </a:extLst>
          </p:cNvPr>
          <p:cNvSpPr/>
          <p:nvPr/>
        </p:nvSpPr>
        <p:spPr>
          <a:xfrm>
            <a:off x="112392" y="9913917"/>
            <a:ext cx="7249742" cy="519348"/>
          </a:xfrm>
          <a:prstGeom prst="roundRect">
            <a:avLst>
              <a:gd name="adj" fmla="val 50000"/>
            </a:avLst>
          </a:prstGeom>
          <a:ln/>
        </p:spPr>
        <p:style>
          <a:lnRef idx="2">
            <a:schemeClr val="dk1">
              <a:shade val="15000"/>
            </a:schemeClr>
          </a:lnRef>
          <a:fillRef idx="1">
            <a:schemeClr val="dk1"/>
          </a:fillRef>
          <a:effectRef idx="0">
            <a:schemeClr val="dk1"/>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altLang="ja-JP" b="0" i="0" u="none" strike="noStrike" cap="none" spc="0" normalizeH="0" baseline="0" dirty="0">
              <a:ln>
                <a:noFill/>
              </a:ln>
              <a:solidFill>
                <a:schemeClr val="bg1"/>
              </a:solidFill>
              <a:effectLst/>
              <a:uFillTx/>
              <a:latin typeface="Calibri"/>
              <a:ea typeface="Calibri"/>
              <a:cs typeface="Calibri"/>
              <a:sym typeface="Calibri"/>
            </a:endParaRPr>
          </a:p>
        </p:txBody>
      </p:sp>
      <p:sp>
        <p:nvSpPr>
          <p:cNvPr id="20" name="テキスト ボックス 19">
            <a:extLst>
              <a:ext uri="{FF2B5EF4-FFF2-40B4-BE49-F238E27FC236}">
                <a16:creationId xmlns:a16="http://schemas.microsoft.com/office/drawing/2014/main" id="{80D279B3-A91F-4E74-96B5-DC2DF898CCB3}"/>
              </a:ext>
            </a:extLst>
          </p:cNvPr>
          <p:cNvSpPr txBox="1"/>
          <p:nvPr/>
        </p:nvSpPr>
        <p:spPr>
          <a:xfrm>
            <a:off x="898609" y="9952608"/>
            <a:ext cx="567730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ja-JP" altLang="en-US" sz="2800" dirty="0">
                <a:solidFill>
                  <a:schemeClr val="bg1"/>
                </a:solidFill>
                <a:latin typeface="メイリオ" panose="020B0604030504040204" pitchFamily="50" charset="-128"/>
                <a:ea typeface="メイリオ" panose="020B0604030504040204" pitchFamily="50" charset="-128"/>
              </a:rPr>
              <a:t>お申込み先 </a:t>
            </a:r>
            <a:r>
              <a:rPr lang="en-US" altLang="ja-JP" sz="2800" dirty="0">
                <a:solidFill>
                  <a:schemeClr val="bg1"/>
                </a:solidFill>
                <a:latin typeface="メイリオ" panose="020B0604030504040204" pitchFamily="50" charset="-128"/>
                <a:ea typeface="メイリオ" panose="020B0604030504040204" pitchFamily="50" charset="-128"/>
              </a:rPr>
              <a:t>FAX:03-3964-3434</a:t>
            </a:r>
          </a:p>
        </p:txBody>
      </p:sp>
      <p:sp>
        <p:nvSpPr>
          <p:cNvPr id="21" name="矢印: 下 20">
            <a:extLst>
              <a:ext uri="{FF2B5EF4-FFF2-40B4-BE49-F238E27FC236}">
                <a16:creationId xmlns:a16="http://schemas.microsoft.com/office/drawing/2014/main" id="{B1E6FF67-8B28-8DAF-2D4F-50B679C08F07}"/>
              </a:ext>
            </a:extLst>
          </p:cNvPr>
          <p:cNvSpPr/>
          <p:nvPr/>
        </p:nvSpPr>
        <p:spPr>
          <a:xfrm>
            <a:off x="6627066" y="10020300"/>
            <a:ext cx="497634" cy="341630"/>
          </a:xfrm>
          <a:prstGeom prst="downArrow">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22" name="矢印: 下 21">
            <a:extLst>
              <a:ext uri="{FF2B5EF4-FFF2-40B4-BE49-F238E27FC236}">
                <a16:creationId xmlns:a16="http://schemas.microsoft.com/office/drawing/2014/main" id="{1267F2AF-3E97-DB8D-5882-EDFEA38A4866}"/>
              </a:ext>
            </a:extLst>
          </p:cNvPr>
          <p:cNvSpPr/>
          <p:nvPr/>
        </p:nvSpPr>
        <p:spPr>
          <a:xfrm>
            <a:off x="336087" y="10020300"/>
            <a:ext cx="497634" cy="341630"/>
          </a:xfrm>
          <a:prstGeom prst="downArrow">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ja-JP" altLang="en-US" sz="1800" b="0" i="0" u="none" strike="noStrike" cap="none" spc="0" normalizeH="0" baseline="0">
              <a:ln>
                <a:noFill/>
              </a:ln>
              <a:solidFill>
                <a:srgbClr val="000000"/>
              </a:solidFill>
              <a:effectLst/>
              <a:uFillTx/>
              <a:latin typeface="Calibri"/>
              <a:ea typeface="Calibri"/>
              <a:cs typeface="Calibri"/>
              <a:sym typeface="Calibri"/>
            </a:endParaRPr>
          </a:p>
        </p:txBody>
      </p:sp>
      <p:pic>
        <p:nvPicPr>
          <p:cNvPr id="3" name="図 2">
            <a:extLst>
              <a:ext uri="{FF2B5EF4-FFF2-40B4-BE49-F238E27FC236}">
                <a16:creationId xmlns:a16="http://schemas.microsoft.com/office/drawing/2014/main" id="{C74DFCB8-BD51-FEB3-269C-D2D442AD57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3165" y="3036979"/>
            <a:ext cx="723265" cy="723265"/>
          </a:xfrm>
          <a:prstGeom prst="rect">
            <a:avLst/>
          </a:prstGeom>
        </p:spPr>
      </p:pic>
    </p:spTree>
  </p:cSld>
  <p:clrMapOvr>
    <a:masterClrMapping/>
  </p:clrMapOvr>
  <p:transition spd="med"/>
</p:sld>
</file>

<file path=ppt/theme/theme1.xml><?xml version="1.0" encoding="utf-8"?>
<a:theme xmlns:a="http://schemas.openxmlformats.org/drawingml/2006/main" name="Office テーマ">
  <a:themeElements>
    <a:clrScheme name="Office テーマ">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テーマ">
      <a:majorFont>
        <a:latin typeface="游ゴシック"/>
        <a:ea typeface="游ゴシック"/>
        <a:cs typeface="游ゴシック"/>
      </a:majorFont>
      <a:minorFont>
        <a:latin typeface="Helvetica"/>
        <a:ea typeface="Helvetica"/>
        <a:cs typeface="Helvetica"/>
      </a:minorFont>
    </a:fontScheme>
    <a:fmtScheme name="Office テーマ">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テーマ">
      <a:majorFont>
        <a:latin typeface="游ゴシック"/>
        <a:ea typeface="游ゴシック"/>
        <a:cs typeface="游ゴシック"/>
      </a:majorFont>
      <a:minorFont>
        <a:latin typeface="Helvetica"/>
        <a:ea typeface="Helvetica"/>
        <a:cs typeface="Helvetica"/>
      </a:minorFont>
    </a:fontScheme>
    <a:fmtScheme name="Office テーマ">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1525</TotalTime>
  <Words>767</Words>
  <Application>Microsoft Office PowerPoint</Application>
  <PresentationFormat>ユーザー設定</PresentationFormat>
  <Paragraphs>45</Paragraphs>
  <Slides>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BIZ UDPゴシック</vt:lpstr>
      <vt:lpstr>Meiryo UI</vt:lpstr>
      <vt:lpstr>メイリオ</vt:lpstr>
      <vt:lpstr>游ゴシック</vt:lpstr>
      <vt:lpstr>游ゴシック Light</vt:lpstr>
      <vt:lpstr>Arial</vt:lpstr>
      <vt:lpstr>Calibri</vt:lpstr>
      <vt:lpstr>Calibri Light</vt:lpstr>
      <vt:lpstr>Helvetica</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株式会社Gifted</dc:creator>
  <cp:lastModifiedBy>猪鼻 肇</cp:lastModifiedBy>
  <cp:revision>11</cp:revision>
  <dcterms:modified xsi:type="dcterms:W3CDTF">2026-09-10T02:07:40Z</dcterms:modified>
</cp:coreProperties>
</file>